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72" r:id="rId8"/>
    <p:sldId id="262" r:id="rId9"/>
    <p:sldId id="263" r:id="rId10"/>
    <p:sldId id="264" r:id="rId11"/>
    <p:sldId id="265" r:id="rId12"/>
    <p:sldId id="266" r:id="rId13"/>
    <p:sldId id="267" r:id="rId14"/>
    <p:sldId id="268" r:id="rId15"/>
    <p:sldId id="269"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B8B9BE-8843-4EF7-884D-955D154DB478}" type="datetimeFigureOut">
              <a:rPr lang="en-US" smtClean="0"/>
              <a:pPr/>
              <a:t>5/30/2017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D06A61-5A27-48DA-8A1F-0917D334025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bwMode="auto">
          <a:xfrm>
            <a:off x="1144588" y="685800"/>
            <a:ext cx="4570412" cy="3429000"/>
          </a:xfrm>
          <a:noFill/>
          <a:ln>
            <a:solidFill>
              <a:srgbClr val="000000"/>
            </a:solidFill>
            <a:miter lim="800000"/>
            <a:headEnd/>
            <a:tailEnd/>
          </a:ln>
        </p:spPr>
      </p:sp>
      <p:sp>
        <p:nvSpPr>
          <p:cNvPr id="4096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5/30/2017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5/30/2017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5/30/2017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5/30/2017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5/30/2017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cpolytechnic.com/mechanical/learning.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pcpolytechnic.com/contact-us.html" TargetMode="External"/><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SECTION OF SOLID</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dirty="0" smtClean="0">
                <a:latin typeface="Times New Roman" pitchFamily="18" charset="0"/>
                <a:cs typeface="Times New Roman" pitchFamily="18" charset="0"/>
              </a:rPr>
              <a:t>CHAPTER NO.4</a:t>
            </a:r>
            <a:endParaRPr lang="en-US" dirty="0">
              <a:latin typeface="Times New Roman" pitchFamily="18" charset="0"/>
              <a:cs typeface="Times New Roman" pitchFamily="18" charset="0"/>
            </a:endParaRPr>
          </a:p>
        </p:txBody>
      </p:sp>
      <p:sp>
        <p:nvSpPr>
          <p:cNvPr id="4" name="Rectangle 3">
            <a:hlinkClick r:id="rId2"/>
          </p:cNvPr>
          <p:cNvSpPr>
            <a:spLocks noChangeArrowheads="1"/>
          </p:cNvSpPr>
          <p:nvPr/>
        </p:nvSpPr>
        <p:spPr bwMode="auto">
          <a:xfrm>
            <a:off x="2371725" y="6215063"/>
            <a:ext cx="4343400" cy="533400"/>
          </a:xfrm>
          <a:prstGeom prst="rect">
            <a:avLst/>
          </a:prstGeom>
          <a:solidFill>
            <a:schemeClr val="bg1"/>
          </a:solidFill>
          <a:ln w="9525">
            <a:solidFill>
              <a:schemeClr val="bg1"/>
            </a:solidFill>
            <a:miter lim="800000"/>
            <a:headEnd/>
            <a:tailEnd/>
          </a:ln>
        </p:spPr>
        <p:txBody>
          <a:bodyPr wrap="none" anchor="ctr"/>
          <a:lstStyle/>
          <a:p>
            <a:pPr algn="ctr">
              <a:defRPr/>
            </a:pPr>
            <a:r>
              <a:rPr lang="en-IN" sz="2000" i="1" u="sng" dirty="0">
                <a:solidFill>
                  <a:schemeClr val="accent6">
                    <a:lumMod val="50000"/>
                  </a:schemeClr>
                </a:solidFill>
                <a:latin typeface="Arial" pitchFamily="34" charset="0"/>
                <a:cs typeface="Times New Roman" pitchFamily="18" charset="0"/>
              </a:rPr>
              <a:t>Visit for more Learning Resources</a:t>
            </a:r>
            <a:endParaRPr lang="en-US" sz="2000" b="1" dirty="0">
              <a:solidFill>
                <a:schemeClr val="accent6">
                  <a:lumMod val="50000"/>
                </a:schemeClr>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0" name="Picture 2"/>
          <p:cNvPicPr>
            <a:picLocks noChangeAspect="1" noChangeArrowheads="1"/>
          </p:cNvPicPr>
          <p:nvPr/>
        </p:nvPicPr>
        <p:blipFill>
          <a:blip r:embed="rId2"/>
          <a:srcRect/>
          <a:stretch>
            <a:fillRect/>
          </a:stretch>
        </p:blipFill>
        <p:spPr bwMode="auto">
          <a:xfrm>
            <a:off x="1752600" y="685800"/>
            <a:ext cx="4648200" cy="4906963"/>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4" name="Picture 2"/>
          <p:cNvPicPr>
            <a:picLocks noChangeAspect="1" noChangeArrowheads="1"/>
          </p:cNvPicPr>
          <p:nvPr/>
        </p:nvPicPr>
        <p:blipFill>
          <a:blip r:embed="rId2"/>
          <a:srcRect/>
          <a:stretch>
            <a:fillRect/>
          </a:stretch>
        </p:blipFill>
        <p:spPr bwMode="auto">
          <a:xfrm>
            <a:off x="1447800" y="228600"/>
            <a:ext cx="7050088" cy="62865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extBox 6"/>
          <p:cNvSpPr txBox="1">
            <a:spLocks noChangeArrowheads="1"/>
          </p:cNvSpPr>
          <p:nvPr/>
        </p:nvSpPr>
        <p:spPr bwMode="auto">
          <a:xfrm>
            <a:off x="228600" y="457200"/>
            <a:ext cx="8610600" cy="800219"/>
          </a:xfrm>
          <a:prstGeom prst="rect">
            <a:avLst/>
          </a:prstGeom>
          <a:noFill/>
          <a:ln w="9525">
            <a:noFill/>
            <a:miter lim="800000"/>
            <a:headEnd/>
            <a:tailEnd/>
          </a:ln>
        </p:spPr>
        <p:txBody>
          <a:bodyPr>
            <a:spAutoFit/>
          </a:bodyPr>
          <a:lstStyle/>
          <a:p>
            <a:pPr algn="ctr"/>
            <a:r>
              <a:rPr lang="en-US" sz="2300" b="1" dirty="0">
                <a:latin typeface="Times New Roman" pitchFamily="18" charset="0"/>
                <a:cs typeface="Times New Roman" pitchFamily="18" charset="0"/>
              </a:rPr>
              <a:t>SECTIONAL VIEW – PARALLEL </a:t>
            </a:r>
            <a:r>
              <a:rPr lang="en-US" sz="2300" dirty="0">
                <a:latin typeface="Times New Roman" pitchFamily="18" charset="0"/>
                <a:cs typeface="Times New Roman" pitchFamily="18" charset="0"/>
              </a:rPr>
              <a:t>TO</a:t>
            </a:r>
            <a:r>
              <a:rPr lang="en-US" sz="2300" b="1" dirty="0">
                <a:latin typeface="Times New Roman" pitchFamily="18" charset="0"/>
                <a:cs typeface="Times New Roman" pitchFamily="18" charset="0"/>
              </a:rPr>
              <a:t> H.P </a:t>
            </a:r>
            <a:r>
              <a:rPr lang="en-US" sz="2300" dirty="0">
                <a:latin typeface="Times New Roman" pitchFamily="18" charset="0"/>
                <a:cs typeface="Times New Roman" pitchFamily="18" charset="0"/>
              </a:rPr>
              <a:t>AND</a:t>
            </a:r>
            <a:r>
              <a:rPr lang="en-US" sz="2300" b="1" dirty="0">
                <a:latin typeface="Times New Roman" pitchFamily="18" charset="0"/>
                <a:cs typeface="Times New Roman" pitchFamily="18" charset="0"/>
              </a:rPr>
              <a:t> PERPENDICULAR </a:t>
            </a:r>
            <a:r>
              <a:rPr lang="en-US" sz="2300" dirty="0">
                <a:latin typeface="Times New Roman" pitchFamily="18" charset="0"/>
                <a:cs typeface="Times New Roman" pitchFamily="18" charset="0"/>
              </a:rPr>
              <a:t>TO</a:t>
            </a:r>
            <a:r>
              <a:rPr lang="en-US" sz="2300" b="1" dirty="0">
                <a:latin typeface="Times New Roman" pitchFamily="18" charset="0"/>
                <a:cs typeface="Times New Roman" pitchFamily="18" charset="0"/>
              </a:rPr>
              <a:t> V.P</a:t>
            </a:r>
          </a:p>
        </p:txBody>
      </p:sp>
      <p:sp>
        <p:nvSpPr>
          <p:cNvPr id="37892" name="TextBox 6"/>
          <p:cNvSpPr txBox="1">
            <a:spLocks noChangeArrowheads="1"/>
          </p:cNvSpPr>
          <p:nvPr/>
        </p:nvSpPr>
        <p:spPr bwMode="auto">
          <a:xfrm>
            <a:off x="762000" y="1524000"/>
            <a:ext cx="8077200" cy="1154162"/>
          </a:xfrm>
          <a:prstGeom prst="rect">
            <a:avLst/>
          </a:prstGeom>
          <a:noFill/>
          <a:ln w="9525">
            <a:noFill/>
            <a:miter lim="800000"/>
            <a:headEnd/>
            <a:tailEnd/>
          </a:ln>
        </p:spPr>
        <p:txBody>
          <a:bodyPr wrap="square">
            <a:spAutoFit/>
          </a:bodyPr>
          <a:lstStyle/>
          <a:p>
            <a:r>
              <a:rPr lang="en-US" sz="2300" dirty="0">
                <a:latin typeface="Times New Roman" pitchFamily="18" charset="0"/>
                <a:cs typeface="Times New Roman" pitchFamily="18" charset="0"/>
              </a:rPr>
              <a:t>A cube of 40 mm </a:t>
            </a:r>
            <a:r>
              <a:rPr lang="en-US" sz="2300" dirty="0" err="1">
                <a:latin typeface="Times New Roman" pitchFamily="18" charset="0"/>
                <a:cs typeface="Times New Roman" pitchFamily="18" charset="0"/>
              </a:rPr>
              <a:t>sideis</a:t>
            </a:r>
            <a:r>
              <a:rPr lang="en-US" sz="2300" dirty="0">
                <a:latin typeface="Times New Roman" pitchFamily="18" charset="0"/>
                <a:cs typeface="Times New Roman" pitchFamily="18" charset="0"/>
              </a:rPr>
              <a:t> cut by a horizontal section plane, parallel to H.P at a distance of 15 mm from the top end. Draw the sectional top view and front view</a:t>
            </a:r>
          </a:p>
        </p:txBody>
      </p:sp>
      <p:pic>
        <p:nvPicPr>
          <p:cNvPr id="37893" name="Picture 2"/>
          <p:cNvPicPr>
            <a:picLocks noChangeAspect="1" noChangeArrowheads="1"/>
          </p:cNvPicPr>
          <p:nvPr/>
        </p:nvPicPr>
        <p:blipFill>
          <a:blip r:embed="rId2"/>
          <a:srcRect/>
          <a:stretch>
            <a:fillRect/>
          </a:stretch>
        </p:blipFill>
        <p:spPr bwMode="auto">
          <a:xfrm>
            <a:off x="954088" y="2819400"/>
            <a:ext cx="7351712" cy="3657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7200" y="161925"/>
            <a:ext cx="8229600" cy="914400"/>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Garamond" pitchFamily="18"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imes" pitchFamily="18"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15888" indent="4763" fontAlgn="auto">
              <a:spcAft>
                <a:spcPts val="0"/>
              </a:spcAft>
              <a:buFont typeface="Arial" pitchFamily="34" charset="0"/>
              <a:buNone/>
              <a:defRPr/>
            </a:pPr>
            <a:r>
              <a:rPr lang="en-US" sz="2000" dirty="0" smtClean="0">
                <a:latin typeface="Times New Roman" pitchFamily="18" charset="0"/>
                <a:cs typeface="Times New Roman" pitchFamily="18" charset="0"/>
              </a:rPr>
              <a:t>Problem: -A cone of diameter 60 mm and height 60 mm is resting on HP on one of its generators.  A section plane whose VT is parallel to HP and 15 mm above HP, cuts the solid removing the top portion. Draw the front view and sectional top view of the solid. </a:t>
            </a:r>
            <a:endParaRPr lang="en-US" sz="2000" dirty="0">
              <a:latin typeface="Times New Roman" pitchFamily="18" charset="0"/>
              <a:cs typeface="Times New Roman" pitchFamily="18" charset="0"/>
            </a:endParaRPr>
          </a:p>
        </p:txBody>
      </p:sp>
      <p:cxnSp>
        <p:nvCxnSpPr>
          <p:cNvPr id="3" name="Straight Connector 2"/>
          <p:cNvCxnSpPr/>
          <p:nvPr/>
        </p:nvCxnSpPr>
        <p:spPr>
          <a:xfrm>
            <a:off x="914400" y="3581400"/>
            <a:ext cx="7315200" cy="0"/>
          </a:xfrm>
          <a:prstGeom prst="line">
            <a:avLst/>
          </a:prstGeom>
        </p:spPr>
        <p:style>
          <a:lnRef idx="1">
            <a:schemeClr val="dk1"/>
          </a:lnRef>
          <a:fillRef idx="0">
            <a:schemeClr val="dk1"/>
          </a:fillRef>
          <a:effectRef idx="0">
            <a:schemeClr val="dk1"/>
          </a:effectRef>
          <a:fontRef idx="minor">
            <a:schemeClr val="tx1"/>
          </a:fontRef>
        </p:style>
      </p:cxnSp>
      <p:sp>
        <p:nvSpPr>
          <p:cNvPr id="24579" name="TextBox 3"/>
          <p:cNvSpPr txBox="1">
            <a:spLocks noChangeArrowheads="1"/>
          </p:cNvSpPr>
          <p:nvPr/>
        </p:nvSpPr>
        <p:spPr bwMode="auto">
          <a:xfrm>
            <a:off x="533400" y="3352800"/>
            <a:ext cx="304800" cy="369888"/>
          </a:xfrm>
          <a:prstGeom prst="rect">
            <a:avLst/>
          </a:prstGeom>
          <a:noFill/>
          <a:ln w="9525">
            <a:noFill/>
            <a:miter lim="800000"/>
            <a:headEnd/>
            <a:tailEnd/>
          </a:ln>
        </p:spPr>
        <p:txBody>
          <a:bodyPr wrap="none">
            <a:spAutoFit/>
          </a:bodyPr>
          <a:lstStyle/>
          <a:p>
            <a:r>
              <a:rPr lang="en-US">
                <a:latin typeface="Calibri" pitchFamily="34" charset="0"/>
              </a:rPr>
              <a:t>X</a:t>
            </a:r>
          </a:p>
        </p:txBody>
      </p:sp>
      <p:sp>
        <p:nvSpPr>
          <p:cNvPr id="24580" name="TextBox 4"/>
          <p:cNvSpPr txBox="1">
            <a:spLocks noChangeArrowheads="1"/>
          </p:cNvSpPr>
          <p:nvPr/>
        </p:nvSpPr>
        <p:spPr bwMode="auto">
          <a:xfrm>
            <a:off x="8305800" y="3352800"/>
            <a:ext cx="296863" cy="369888"/>
          </a:xfrm>
          <a:prstGeom prst="rect">
            <a:avLst/>
          </a:prstGeom>
          <a:noFill/>
          <a:ln w="9525">
            <a:noFill/>
            <a:miter lim="800000"/>
            <a:headEnd/>
            <a:tailEnd/>
          </a:ln>
        </p:spPr>
        <p:txBody>
          <a:bodyPr wrap="none">
            <a:spAutoFit/>
          </a:bodyPr>
          <a:lstStyle/>
          <a:p>
            <a:r>
              <a:rPr lang="en-US">
                <a:latin typeface="Calibri" pitchFamily="34" charset="0"/>
              </a:rPr>
              <a:t>Y</a:t>
            </a:r>
          </a:p>
        </p:txBody>
      </p:sp>
      <p:sp>
        <p:nvSpPr>
          <p:cNvPr id="24581" name="TextBox 5"/>
          <p:cNvSpPr txBox="1">
            <a:spLocks noChangeArrowheads="1"/>
          </p:cNvSpPr>
          <p:nvPr/>
        </p:nvSpPr>
        <p:spPr bwMode="auto">
          <a:xfrm>
            <a:off x="1295400" y="6324600"/>
            <a:ext cx="2927350" cy="369888"/>
          </a:xfrm>
          <a:prstGeom prst="rect">
            <a:avLst/>
          </a:prstGeom>
          <a:noFill/>
          <a:ln w="9525">
            <a:noFill/>
            <a:miter lim="800000"/>
            <a:headEnd/>
            <a:tailEnd/>
          </a:ln>
        </p:spPr>
        <p:txBody>
          <a:bodyPr wrap="none">
            <a:spAutoFit/>
          </a:bodyPr>
          <a:lstStyle/>
          <a:p>
            <a:r>
              <a:rPr lang="en-US">
                <a:latin typeface="Calibri" pitchFamily="34" charset="0"/>
              </a:rPr>
              <a:t>Assume cone is resting on HP</a:t>
            </a:r>
          </a:p>
        </p:txBody>
      </p:sp>
      <p:sp>
        <p:nvSpPr>
          <p:cNvPr id="7" name="Oval 6"/>
          <p:cNvSpPr/>
          <p:nvPr/>
        </p:nvSpPr>
        <p:spPr>
          <a:xfrm>
            <a:off x="1524000" y="3810000"/>
            <a:ext cx="1828800" cy="182880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4" name="Group 148"/>
          <p:cNvGrpSpPr>
            <a:grpSpLocks/>
          </p:cNvGrpSpPr>
          <p:nvPr/>
        </p:nvGrpSpPr>
        <p:grpSpPr bwMode="auto">
          <a:xfrm>
            <a:off x="1524000" y="3810000"/>
            <a:ext cx="1828800" cy="1828800"/>
            <a:chOff x="1524000" y="3810000"/>
            <a:chExt cx="1828800" cy="1828800"/>
          </a:xfrm>
        </p:grpSpPr>
        <p:cxnSp>
          <p:nvCxnSpPr>
            <p:cNvPr id="9" name="Straight Connector 8"/>
            <p:cNvCxnSpPr>
              <a:stCxn id="7" idx="2"/>
              <a:endCxn id="7" idx="6"/>
            </p:cNvCxnSpPr>
            <p:nvPr/>
          </p:nvCxnSpPr>
          <p:spPr>
            <a:xfrm>
              <a:off x="1524000" y="4724400"/>
              <a:ext cx="1828800" cy="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p:cNvCxnSpPr>
              <a:stCxn id="7" idx="5"/>
              <a:endCxn id="7" idx="1"/>
            </p:cNvCxnSpPr>
            <p:nvPr/>
          </p:nvCxnSpPr>
          <p:spPr>
            <a:xfrm flipH="1" flipV="1">
              <a:off x="1792288" y="4078288"/>
              <a:ext cx="1292225" cy="1292225"/>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a:stCxn id="7" idx="0"/>
              <a:endCxn id="7" idx="4"/>
            </p:cNvCxnSpPr>
            <p:nvPr/>
          </p:nvCxnSpPr>
          <p:spPr>
            <a:xfrm>
              <a:off x="2438400" y="3810000"/>
              <a:ext cx="0" cy="182880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p:cNvCxnSpPr>
              <a:stCxn id="7" idx="7"/>
              <a:endCxn id="7" idx="3"/>
            </p:cNvCxnSpPr>
            <p:nvPr/>
          </p:nvCxnSpPr>
          <p:spPr>
            <a:xfrm flipH="1">
              <a:off x="1792288" y="4078288"/>
              <a:ext cx="1292225" cy="1292225"/>
            </a:xfrm>
            <a:prstGeom prst="line">
              <a:avLst/>
            </a:prstGeom>
          </p:spPr>
          <p:style>
            <a:lnRef idx="1">
              <a:schemeClr val="dk1"/>
            </a:lnRef>
            <a:fillRef idx="0">
              <a:schemeClr val="dk1"/>
            </a:fillRef>
            <a:effectRef idx="0">
              <a:schemeClr val="dk1"/>
            </a:effectRef>
            <a:fontRef idx="minor">
              <a:schemeClr val="tx1"/>
            </a:fontRef>
          </p:style>
        </p:cxnSp>
      </p:grpSp>
      <p:grpSp>
        <p:nvGrpSpPr>
          <p:cNvPr id="5" name="Group 149"/>
          <p:cNvGrpSpPr>
            <a:grpSpLocks/>
          </p:cNvGrpSpPr>
          <p:nvPr/>
        </p:nvGrpSpPr>
        <p:grpSpPr bwMode="auto">
          <a:xfrm>
            <a:off x="1298575" y="3538538"/>
            <a:ext cx="2359025" cy="2405062"/>
            <a:chOff x="1298514" y="3539067"/>
            <a:chExt cx="2359086" cy="2404533"/>
          </a:xfrm>
        </p:grpSpPr>
        <p:sp>
          <p:nvSpPr>
            <p:cNvPr id="24701" name="TextBox 13"/>
            <p:cNvSpPr txBox="1">
              <a:spLocks noChangeArrowheads="1"/>
            </p:cNvSpPr>
            <p:nvPr/>
          </p:nvSpPr>
          <p:spPr bwMode="auto">
            <a:xfrm>
              <a:off x="1298514" y="4583668"/>
              <a:ext cx="301686" cy="369332"/>
            </a:xfrm>
            <a:prstGeom prst="rect">
              <a:avLst/>
            </a:prstGeom>
            <a:noFill/>
            <a:ln w="9525">
              <a:noFill/>
              <a:miter lim="800000"/>
              <a:headEnd/>
              <a:tailEnd/>
            </a:ln>
          </p:spPr>
          <p:txBody>
            <a:bodyPr>
              <a:spAutoFit/>
            </a:bodyPr>
            <a:lstStyle/>
            <a:p>
              <a:r>
                <a:rPr lang="en-US">
                  <a:latin typeface="Calibri" pitchFamily="34" charset="0"/>
                </a:rPr>
                <a:t>1</a:t>
              </a:r>
            </a:p>
          </p:txBody>
        </p:sp>
        <p:sp>
          <p:nvSpPr>
            <p:cNvPr id="24702" name="TextBox 14"/>
            <p:cNvSpPr txBox="1">
              <a:spLocks noChangeArrowheads="1"/>
            </p:cNvSpPr>
            <p:nvPr/>
          </p:nvSpPr>
          <p:spPr bwMode="auto">
            <a:xfrm>
              <a:off x="1524000" y="5269468"/>
              <a:ext cx="301686" cy="369332"/>
            </a:xfrm>
            <a:prstGeom prst="rect">
              <a:avLst/>
            </a:prstGeom>
            <a:noFill/>
            <a:ln w="9525">
              <a:noFill/>
              <a:miter lim="800000"/>
              <a:headEnd/>
              <a:tailEnd/>
            </a:ln>
          </p:spPr>
          <p:txBody>
            <a:bodyPr wrap="none">
              <a:spAutoFit/>
            </a:bodyPr>
            <a:lstStyle/>
            <a:p>
              <a:r>
                <a:rPr lang="en-US">
                  <a:latin typeface="Calibri" pitchFamily="34" charset="0"/>
                </a:rPr>
                <a:t>2</a:t>
              </a:r>
            </a:p>
          </p:txBody>
        </p:sp>
        <p:sp>
          <p:nvSpPr>
            <p:cNvPr id="24703" name="TextBox 15"/>
            <p:cNvSpPr txBox="1">
              <a:spLocks noChangeArrowheads="1"/>
            </p:cNvSpPr>
            <p:nvPr/>
          </p:nvSpPr>
          <p:spPr bwMode="auto">
            <a:xfrm>
              <a:off x="2286000" y="5574268"/>
              <a:ext cx="301686" cy="369332"/>
            </a:xfrm>
            <a:prstGeom prst="rect">
              <a:avLst/>
            </a:prstGeom>
            <a:noFill/>
            <a:ln w="9525">
              <a:noFill/>
              <a:miter lim="800000"/>
              <a:headEnd/>
              <a:tailEnd/>
            </a:ln>
          </p:spPr>
          <p:txBody>
            <a:bodyPr wrap="none">
              <a:spAutoFit/>
            </a:bodyPr>
            <a:lstStyle/>
            <a:p>
              <a:r>
                <a:rPr lang="en-US">
                  <a:latin typeface="Calibri" pitchFamily="34" charset="0"/>
                </a:rPr>
                <a:t>3</a:t>
              </a:r>
            </a:p>
          </p:txBody>
        </p:sp>
        <p:sp>
          <p:nvSpPr>
            <p:cNvPr id="24704" name="TextBox 16"/>
            <p:cNvSpPr txBox="1">
              <a:spLocks noChangeArrowheads="1"/>
            </p:cNvSpPr>
            <p:nvPr/>
          </p:nvSpPr>
          <p:spPr bwMode="auto">
            <a:xfrm>
              <a:off x="3051114" y="5257800"/>
              <a:ext cx="301686" cy="369332"/>
            </a:xfrm>
            <a:prstGeom prst="rect">
              <a:avLst/>
            </a:prstGeom>
            <a:noFill/>
            <a:ln w="9525">
              <a:noFill/>
              <a:miter lim="800000"/>
              <a:headEnd/>
              <a:tailEnd/>
            </a:ln>
          </p:spPr>
          <p:txBody>
            <a:bodyPr wrap="none">
              <a:spAutoFit/>
            </a:bodyPr>
            <a:lstStyle/>
            <a:p>
              <a:r>
                <a:rPr lang="en-US">
                  <a:latin typeface="Calibri" pitchFamily="34" charset="0"/>
                </a:rPr>
                <a:t>4</a:t>
              </a:r>
            </a:p>
          </p:txBody>
        </p:sp>
        <p:sp>
          <p:nvSpPr>
            <p:cNvPr id="24705" name="TextBox 17"/>
            <p:cNvSpPr txBox="1">
              <a:spLocks noChangeArrowheads="1"/>
            </p:cNvSpPr>
            <p:nvPr/>
          </p:nvSpPr>
          <p:spPr bwMode="auto">
            <a:xfrm>
              <a:off x="3355914" y="4583668"/>
              <a:ext cx="301686" cy="369332"/>
            </a:xfrm>
            <a:prstGeom prst="rect">
              <a:avLst/>
            </a:prstGeom>
            <a:noFill/>
            <a:ln w="9525">
              <a:noFill/>
              <a:miter lim="800000"/>
              <a:headEnd/>
              <a:tailEnd/>
            </a:ln>
          </p:spPr>
          <p:txBody>
            <a:bodyPr wrap="none">
              <a:spAutoFit/>
            </a:bodyPr>
            <a:lstStyle/>
            <a:p>
              <a:r>
                <a:rPr lang="en-US">
                  <a:latin typeface="Calibri" pitchFamily="34" charset="0"/>
                </a:rPr>
                <a:t>5</a:t>
              </a:r>
            </a:p>
          </p:txBody>
        </p:sp>
        <p:sp>
          <p:nvSpPr>
            <p:cNvPr id="24706" name="TextBox 18"/>
            <p:cNvSpPr txBox="1">
              <a:spLocks noChangeArrowheads="1"/>
            </p:cNvSpPr>
            <p:nvPr/>
          </p:nvSpPr>
          <p:spPr bwMode="auto">
            <a:xfrm>
              <a:off x="3048000" y="3810000"/>
              <a:ext cx="301686" cy="369332"/>
            </a:xfrm>
            <a:prstGeom prst="rect">
              <a:avLst/>
            </a:prstGeom>
            <a:noFill/>
            <a:ln w="9525">
              <a:noFill/>
              <a:miter lim="800000"/>
              <a:headEnd/>
              <a:tailEnd/>
            </a:ln>
          </p:spPr>
          <p:txBody>
            <a:bodyPr wrap="none">
              <a:spAutoFit/>
            </a:bodyPr>
            <a:lstStyle/>
            <a:p>
              <a:r>
                <a:rPr lang="en-US">
                  <a:latin typeface="Calibri" pitchFamily="34" charset="0"/>
                </a:rPr>
                <a:t>6</a:t>
              </a:r>
            </a:p>
          </p:txBody>
        </p:sp>
        <p:sp>
          <p:nvSpPr>
            <p:cNvPr id="24707" name="TextBox 19"/>
            <p:cNvSpPr txBox="1">
              <a:spLocks noChangeArrowheads="1"/>
            </p:cNvSpPr>
            <p:nvPr/>
          </p:nvSpPr>
          <p:spPr bwMode="auto">
            <a:xfrm>
              <a:off x="2362200" y="3539067"/>
              <a:ext cx="301686" cy="369332"/>
            </a:xfrm>
            <a:prstGeom prst="rect">
              <a:avLst/>
            </a:prstGeom>
            <a:noFill/>
            <a:ln w="9525">
              <a:noFill/>
              <a:miter lim="800000"/>
              <a:headEnd/>
              <a:tailEnd/>
            </a:ln>
          </p:spPr>
          <p:txBody>
            <a:bodyPr wrap="none">
              <a:spAutoFit/>
            </a:bodyPr>
            <a:lstStyle/>
            <a:p>
              <a:r>
                <a:rPr lang="en-US">
                  <a:latin typeface="Calibri" pitchFamily="34" charset="0"/>
                </a:rPr>
                <a:t>7</a:t>
              </a:r>
            </a:p>
          </p:txBody>
        </p:sp>
        <p:sp>
          <p:nvSpPr>
            <p:cNvPr id="24708" name="TextBox 20"/>
            <p:cNvSpPr txBox="1">
              <a:spLocks noChangeArrowheads="1"/>
            </p:cNvSpPr>
            <p:nvPr/>
          </p:nvSpPr>
          <p:spPr bwMode="auto">
            <a:xfrm>
              <a:off x="1600200" y="3733800"/>
              <a:ext cx="301686" cy="369332"/>
            </a:xfrm>
            <a:prstGeom prst="rect">
              <a:avLst/>
            </a:prstGeom>
            <a:noFill/>
            <a:ln w="9525">
              <a:noFill/>
              <a:miter lim="800000"/>
              <a:headEnd/>
              <a:tailEnd/>
            </a:ln>
          </p:spPr>
          <p:txBody>
            <a:bodyPr wrap="none">
              <a:spAutoFit/>
            </a:bodyPr>
            <a:lstStyle/>
            <a:p>
              <a:r>
                <a:rPr lang="en-US">
                  <a:latin typeface="Calibri" pitchFamily="34" charset="0"/>
                </a:rPr>
                <a:t>8</a:t>
              </a:r>
            </a:p>
          </p:txBody>
        </p:sp>
      </p:grpSp>
      <p:grpSp>
        <p:nvGrpSpPr>
          <p:cNvPr id="6" name="Group 36"/>
          <p:cNvGrpSpPr>
            <a:grpSpLocks/>
          </p:cNvGrpSpPr>
          <p:nvPr/>
        </p:nvGrpSpPr>
        <p:grpSpPr bwMode="auto">
          <a:xfrm>
            <a:off x="1524000" y="3581400"/>
            <a:ext cx="1828800" cy="1793875"/>
            <a:chOff x="1524000" y="3581400"/>
            <a:chExt cx="1828800" cy="1793310"/>
          </a:xfrm>
        </p:grpSpPr>
        <p:cxnSp>
          <p:nvCxnSpPr>
            <p:cNvPr id="23" name="Straight Connector 22"/>
            <p:cNvCxnSpPr/>
            <p:nvPr/>
          </p:nvCxnSpPr>
          <p:spPr>
            <a:xfrm flipV="1">
              <a:off x="1524000" y="3581400"/>
              <a:ext cx="0" cy="1187076"/>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flipV="1">
              <a:off x="3352800" y="3581400"/>
              <a:ext cx="0" cy="1187076"/>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flipV="1">
              <a:off x="1779588" y="3592509"/>
              <a:ext cx="0" cy="1752048"/>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flipV="1">
              <a:off x="3095625" y="3590922"/>
              <a:ext cx="0" cy="1783788"/>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flipV="1">
              <a:off x="2438400" y="3581400"/>
              <a:ext cx="0" cy="457056"/>
            </a:xfrm>
            <a:prstGeom prst="line">
              <a:avLst/>
            </a:prstGeom>
          </p:spPr>
          <p:style>
            <a:lnRef idx="1">
              <a:schemeClr val="dk1"/>
            </a:lnRef>
            <a:fillRef idx="0">
              <a:schemeClr val="dk1"/>
            </a:fillRef>
            <a:effectRef idx="0">
              <a:schemeClr val="dk1"/>
            </a:effectRef>
            <a:fontRef idx="minor">
              <a:schemeClr val="tx1"/>
            </a:fontRef>
          </p:style>
        </p:cxnSp>
      </p:grpSp>
      <p:sp>
        <p:nvSpPr>
          <p:cNvPr id="28" name="TextBox 27"/>
          <p:cNvSpPr txBox="1">
            <a:spLocks noChangeArrowheads="1"/>
          </p:cNvSpPr>
          <p:nvPr/>
        </p:nvSpPr>
        <p:spPr bwMode="auto">
          <a:xfrm>
            <a:off x="2479675" y="4454525"/>
            <a:ext cx="336550" cy="369888"/>
          </a:xfrm>
          <a:prstGeom prst="rect">
            <a:avLst/>
          </a:prstGeom>
          <a:noFill/>
          <a:ln w="9525">
            <a:noFill/>
            <a:miter lim="800000"/>
            <a:headEnd/>
            <a:tailEnd/>
          </a:ln>
        </p:spPr>
        <p:txBody>
          <a:bodyPr wrap="none">
            <a:spAutoFit/>
          </a:bodyPr>
          <a:lstStyle/>
          <a:p>
            <a:r>
              <a:rPr lang="en-US">
                <a:latin typeface="Calibri" pitchFamily="34" charset="0"/>
              </a:rPr>
              <a:t>O</a:t>
            </a:r>
          </a:p>
        </p:txBody>
      </p:sp>
      <p:grpSp>
        <p:nvGrpSpPr>
          <p:cNvPr id="8" name="Group 155"/>
          <p:cNvGrpSpPr>
            <a:grpSpLocks/>
          </p:cNvGrpSpPr>
          <p:nvPr/>
        </p:nvGrpSpPr>
        <p:grpSpPr bwMode="auto">
          <a:xfrm>
            <a:off x="304800" y="5105400"/>
            <a:ext cx="1295400" cy="446088"/>
            <a:chOff x="304800" y="5105400"/>
            <a:chExt cx="1295400" cy="445532"/>
          </a:xfrm>
        </p:grpSpPr>
        <p:grpSp>
          <p:nvGrpSpPr>
            <p:cNvPr id="13" name="Group 74"/>
            <p:cNvGrpSpPr>
              <a:grpSpLocks/>
            </p:cNvGrpSpPr>
            <p:nvPr/>
          </p:nvGrpSpPr>
          <p:grpSpPr bwMode="auto">
            <a:xfrm>
              <a:off x="304800" y="5105400"/>
              <a:ext cx="1295400" cy="381000"/>
              <a:chOff x="304800" y="5105400"/>
              <a:chExt cx="1295400" cy="381000"/>
            </a:xfrm>
          </p:grpSpPr>
          <p:cxnSp>
            <p:nvCxnSpPr>
              <p:cNvPr id="32" name="Straight Connector 31"/>
              <p:cNvCxnSpPr/>
              <p:nvPr/>
            </p:nvCxnSpPr>
            <p:spPr>
              <a:xfrm>
                <a:off x="304800" y="5485926"/>
                <a:ext cx="609600" cy="0"/>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flipV="1">
                <a:off x="914400" y="5105400"/>
                <a:ext cx="685800" cy="38052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grpSp>
        <p:sp>
          <p:nvSpPr>
            <p:cNvPr id="24693" name="TextBox 30"/>
            <p:cNvSpPr txBox="1">
              <a:spLocks noChangeArrowheads="1"/>
            </p:cNvSpPr>
            <p:nvPr/>
          </p:nvSpPr>
          <p:spPr bwMode="auto">
            <a:xfrm>
              <a:off x="304800" y="5181600"/>
              <a:ext cx="593432" cy="369332"/>
            </a:xfrm>
            <a:prstGeom prst="rect">
              <a:avLst/>
            </a:prstGeom>
            <a:noFill/>
            <a:ln w="9525">
              <a:noFill/>
              <a:miter lim="800000"/>
              <a:headEnd/>
              <a:tailEnd/>
            </a:ln>
          </p:spPr>
          <p:txBody>
            <a:bodyPr wrap="none">
              <a:spAutoFit/>
            </a:bodyPr>
            <a:lstStyle/>
            <a:p>
              <a:r>
                <a:rPr lang="el-GR">
                  <a:latin typeface="Calibri" pitchFamily="34" charset="0"/>
                </a:rPr>
                <a:t>Φ</a:t>
              </a:r>
              <a:r>
                <a:rPr lang="en-US">
                  <a:latin typeface="Calibri" pitchFamily="34" charset="0"/>
                </a:rPr>
                <a:t>60</a:t>
              </a:r>
            </a:p>
          </p:txBody>
        </p:sp>
      </p:grpSp>
      <p:grpSp>
        <p:nvGrpSpPr>
          <p:cNvPr id="14" name="Group 154"/>
          <p:cNvGrpSpPr>
            <a:grpSpLocks/>
          </p:cNvGrpSpPr>
          <p:nvPr/>
        </p:nvGrpSpPr>
        <p:grpSpPr bwMode="auto">
          <a:xfrm>
            <a:off x="800100" y="1752600"/>
            <a:ext cx="1714500" cy="1828800"/>
            <a:chOff x="800496" y="1752600"/>
            <a:chExt cx="1714104" cy="1828800"/>
          </a:xfrm>
        </p:grpSpPr>
        <p:cxnSp>
          <p:nvCxnSpPr>
            <p:cNvPr id="35" name="Straight Connector 34"/>
            <p:cNvCxnSpPr/>
            <p:nvPr/>
          </p:nvCxnSpPr>
          <p:spPr>
            <a:xfrm flipH="1">
              <a:off x="838587" y="1752600"/>
              <a:ext cx="1676013" cy="0"/>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a:off x="1143317" y="1752600"/>
              <a:ext cx="0" cy="182880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4691" name="TextBox 36"/>
            <p:cNvSpPr txBox="1">
              <a:spLocks noChangeArrowheads="1"/>
            </p:cNvSpPr>
            <p:nvPr/>
          </p:nvSpPr>
          <p:spPr bwMode="auto">
            <a:xfrm>
              <a:off x="800496" y="2438400"/>
              <a:ext cx="418704" cy="369332"/>
            </a:xfrm>
            <a:prstGeom prst="rect">
              <a:avLst/>
            </a:prstGeom>
            <a:noFill/>
            <a:ln w="9525">
              <a:noFill/>
              <a:miter lim="800000"/>
              <a:headEnd/>
              <a:tailEnd/>
            </a:ln>
          </p:spPr>
          <p:txBody>
            <a:bodyPr wrap="none">
              <a:spAutoFit/>
            </a:bodyPr>
            <a:lstStyle/>
            <a:p>
              <a:r>
                <a:rPr lang="en-US">
                  <a:latin typeface="Calibri" pitchFamily="34" charset="0"/>
                </a:rPr>
                <a:t>60</a:t>
              </a:r>
            </a:p>
          </p:txBody>
        </p:sp>
      </p:grpSp>
      <p:grpSp>
        <p:nvGrpSpPr>
          <p:cNvPr id="15" name="Group 83"/>
          <p:cNvGrpSpPr>
            <a:grpSpLocks/>
          </p:cNvGrpSpPr>
          <p:nvPr/>
        </p:nvGrpSpPr>
        <p:grpSpPr bwMode="auto">
          <a:xfrm>
            <a:off x="1295400" y="1447800"/>
            <a:ext cx="2339975" cy="2209800"/>
            <a:chOff x="1295400" y="1447800"/>
            <a:chExt cx="2340594" cy="2209800"/>
          </a:xfrm>
        </p:grpSpPr>
        <p:grpSp>
          <p:nvGrpSpPr>
            <p:cNvPr id="16" name="Group 65"/>
            <p:cNvGrpSpPr>
              <a:grpSpLocks/>
            </p:cNvGrpSpPr>
            <p:nvPr/>
          </p:nvGrpSpPr>
          <p:grpSpPr bwMode="auto">
            <a:xfrm>
              <a:off x="1295400" y="1721556"/>
              <a:ext cx="2340594" cy="1936044"/>
              <a:chOff x="1295400" y="1721556"/>
              <a:chExt cx="2340594" cy="1936044"/>
            </a:xfrm>
          </p:grpSpPr>
          <p:grpSp>
            <p:nvGrpSpPr>
              <p:cNvPr id="17" name="Group 55"/>
              <p:cNvGrpSpPr>
                <a:grpSpLocks/>
              </p:cNvGrpSpPr>
              <p:nvPr/>
            </p:nvGrpSpPr>
            <p:grpSpPr bwMode="auto">
              <a:xfrm>
                <a:off x="1524000" y="1721556"/>
                <a:ext cx="1828800" cy="1862667"/>
                <a:chOff x="1524000" y="1721556"/>
                <a:chExt cx="1828800" cy="1862667"/>
              </a:xfrm>
            </p:grpSpPr>
            <p:grpSp>
              <p:nvGrpSpPr>
                <p:cNvPr id="18" name="Group 52"/>
                <p:cNvGrpSpPr>
                  <a:grpSpLocks/>
                </p:cNvGrpSpPr>
                <p:nvPr/>
              </p:nvGrpSpPr>
              <p:grpSpPr bwMode="auto">
                <a:xfrm>
                  <a:off x="1524000" y="1721556"/>
                  <a:ext cx="1828800" cy="1862667"/>
                  <a:chOff x="1524000" y="1721556"/>
                  <a:chExt cx="1828800" cy="1862667"/>
                </a:xfrm>
              </p:grpSpPr>
              <p:cxnSp>
                <p:nvCxnSpPr>
                  <p:cNvPr id="49" name="Straight Connector 48"/>
                  <p:cNvCxnSpPr/>
                  <p:nvPr/>
                </p:nvCxnSpPr>
                <p:spPr>
                  <a:xfrm flipV="1">
                    <a:off x="2438702" y="1720850"/>
                    <a:ext cx="1588" cy="1863725"/>
                  </a:xfrm>
                  <a:prstGeom prst="line">
                    <a:avLst/>
                  </a:prstGeom>
                  <a:ln>
                    <a:prstDash val="lgDashDot"/>
                  </a:ln>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1524060" y="1752600"/>
                    <a:ext cx="914642" cy="1828800"/>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p:cNvCxnSpPr/>
                  <p:nvPr/>
                </p:nvCxnSpPr>
                <p:spPr>
                  <a:xfrm>
                    <a:off x="2438702" y="1752600"/>
                    <a:ext cx="914642" cy="1828800"/>
                  </a:xfrm>
                  <a:prstGeom prst="line">
                    <a:avLst/>
                  </a:prstGeom>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1752721" y="1752600"/>
                    <a:ext cx="685982" cy="1828800"/>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H="1" flipV="1">
                    <a:off x="2438702" y="1752600"/>
                    <a:ext cx="685982" cy="1828800"/>
                  </a:xfrm>
                  <a:prstGeom prst="line">
                    <a:avLst/>
                  </a:prstGeom>
                </p:spPr>
                <p:style>
                  <a:lnRef idx="1">
                    <a:schemeClr val="dk1"/>
                  </a:lnRef>
                  <a:fillRef idx="0">
                    <a:schemeClr val="dk1"/>
                  </a:fillRef>
                  <a:effectRef idx="0">
                    <a:schemeClr val="dk1"/>
                  </a:effectRef>
                  <a:fontRef idx="minor">
                    <a:schemeClr val="tx1"/>
                  </a:fontRef>
                </p:style>
              </p:cxnSp>
            </p:grpSp>
            <p:cxnSp>
              <p:nvCxnSpPr>
                <p:cNvPr id="48" name="Straight Connector 47"/>
                <p:cNvCxnSpPr/>
                <p:nvPr/>
              </p:nvCxnSpPr>
              <p:spPr>
                <a:xfrm>
                  <a:off x="1524060" y="3581400"/>
                  <a:ext cx="1829284" cy="0"/>
                </a:xfrm>
                <a:prstGeom prst="line">
                  <a:avLst/>
                </a:prstGeom>
              </p:spPr>
              <p:style>
                <a:lnRef idx="1">
                  <a:schemeClr val="dk1"/>
                </a:lnRef>
                <a:fillRef idx="0">
                  <a:schemeClr val="dk1"/>
                </a:fillRef>
                <a:effectRef idx="0">
                  <a:schemeClr val="dk1"/>
                </a:effectRef>
                <a:fontRef idx="minor">
                  <a:schemeClr val="tx1"/>
                </a:fontRef>
              </p:style>
            </p:cxnSp>
          </p:grpSp>
          <p:sp>
            <p:nvSpPr>
              <p:cNvPr id="24677" name="TextBox 41"/>
              <p:cNvSpPr txBox="1">
                <a:spLocks noChangeArrowheads="1"/>
              </p:cNvSpPr>
              <p:nvPr/>
            </p:nvSpPr>
            <p:spPr bwMode="auto">
              <a:xfrm>
                <a:off x="1295400" y="3288268"/>
                <a:ext cx="359394" cy="369332"/>
              </a:xfrm>
              <a:prstGeom prst="rect">
                <a:avLst/>
              </a:prstGeom>
              <a:noFill/>
              <a:ln w="9525">
                <a:noFill/>
                <a:miter lim="800000"/>
                <a:headEnd/>
                <a:tailEnd/>
              </a:ln>
            </p:spPr>
            <p:txBody>
              <a:bodyPr wrap="none">
                <a:spAutoFit/>
              </a:bodyPr>
              <a:lstStyle/>
              <a:p>
                <a:r>
                  <a:rPr lang="en-US">
                    <a:latin typeface="Calibri" pitchFamily="34" charset="0"/>
                  </a:rPr>
                  <a:t>1’</a:t>
                </a:r>
              </a:p>
            </p:txBody>
          </p:sp>
          <p:sp>
            <p:nvSpPr>
              <p:cNvPr id="24678" name="TextBox 42"/>
              <p:cNvSpPr txBox="1">
                <a:spLocks noChangeArrowheads="1"/>
              </p:cNvSpPr>
              <p:nvPr/>
            </p:nvSpPr>
            <p:spPr bwMode="auto">
              <a:xfrm>
                <a:off x="1524000" y="3288268"/>
                <a:ext cx="622414" cy="369332"/>
              </a:xfrm>
              <a:prstGeom prst="rect">
                <a:avLst/>
              </a:prstGeom>
              <a:noFill/>
              <a:ln w="9525">
                <a:noFill/>
                <a:miter lim="800000"/>
                <a:headEnd/>
                <a:tailEnd/>
              </a:ln>
            </p:spPr>
            <p:txBody>
              <a:bodyPr wrap="none">
                <a:spAutoFit/>
              </a:bodyPr>
              <a:lstStyle/>
              <a:p>
                <a:r>
                  <a:rPr lang="en-US">
                    <a:latin typeface="Calibri" pitchFamily="34" charset="0"/>
                  </a:rPr>
                  <a:t>2’, 8’</a:t>
                </a:r>
              </a:p>
            </p:txBody>
          </p:sp>
          <p:sp>
            <p:nvSpPr>
              <p:cNvPr id="24679" name="TextBox 43"/>
              <p:cNvSpPr txBox="1">
                <a:spLocks noChangeArrowheads="1"/>
              </p:cNvSpPr>
              <p:nvPr/>
            </p:nvSpPr>
            <p:spPr bwMode="auto">
              <a:xfrm>
                <a:off x="2196986" y="3288268"/>
                <a:ext cx="622414" cy="369332"/>
              </a:xfrm>
              <a:prstGeom prst="rect">
                <a:avLst/>
              </a:prstGeom>
              <a:noFill/>
              <a:ln w="9525">
                <a:noFill/>
                <a:miter lim="800000"/>
                <a:headEnd/>
                <a:tailEnd/>
              </a:ln>
            </p:spPr>
            <p:txBody>
              <a:bodyPr wrap="none">
                <a:spAutoFit/>
              </a:bodyPr>
              <a:lstStyle/>
              <a:p>
                <a:r>
                  <a:rPr lang="en-US">
                    <a:latin typeface="Calibri" pitchFamily="34" charset="0"/>
                  </a:rPr>
                  <a:t>3’, 7’</a:t>
                </a:r>
              </a:p>
            </p:txBody>
          </p:sp>
          <p:sp>
            <p:nvSpPr>
              <p:cNvPr id="24680" name="TextBox 44"/>
              <p:cNvSpPr txBox="1">
                <a:spLocks noChangeArrowheads="1"/>
              </p:cNvSpPr>
              <p:nvPr/>
            </p:nvSpPr>
            <p:spPr bwMode="auto">
              <a:xfrm>
                <a:off x="2743200" y="3288268"/>
                <a:ext cx="622414" cy="369332"/>
              </a:xfrm>
              <a:prstGeom prst="rect">
                <a:avLst/>
              </a:prstGeom>
              <a:noFill/>
              <a:ln w="9525">
                <a:noFill/>
                <a:miter lim="800000"/>
                <a:headEnd/>
                <a:tailEnd/>
              </a:ln>
            </p:spPr>
            <p:txBody>
              <a:bodyPr wrap="none">
                <a:spAutoFit/>
              </a:bodyPr>
              <a:lstStyle/>
              <a:p>
                <a:r>
                  <a:rPr lang="en-US">
                    <a:latin typeface="Calibri" pitchFamily="34" charset="0"/>
                  </a:rPr>
                  <a:t>4’, 6’</a:t>
                </a:r>
              </a:p>
            </p:txBody>
          </p:sp>
          <p:sp>
            <p:nvSpPr>
              <p:cNvPr id="24681" name="TextBox 45"/>
              <p:cNvSpPr txBox="1">
                <a:spLocks noChangeArrowheads="1"/>
              </p:cNvSpPr>
              <p:nvPr/>
            </p:nvSpPr>
            <p:spPr bwMode="auto">
              <a:xfrm>
                <a:off x="3276600" y="3276600"/>
                <a:ext cx="359394" cy="369332"/>
              </a:xfrm>
              <a:prstGeom prst="rect">
                <a:avLst/>
              </a:prstGeom>
              <a:noFill/>
              <a:ln w="9525">
                <a:noFill/>
                <a:miter lim="800000"/>
                <a:headEnd/>
                <a:tailEnd/>
              </a:ln>
            </p:spPr>
            <p:txBody>
              <a:bodyPr wrap="none">
                <a:spAutoFit/>
              </a:bodyPr>
              <a:lstStyle/>
              <a:p>
                <a:r>
                  <a:rPr lang="en-US">
                    <a:latin typeface="Calibri" pitchFamily="34" charset="0"/>
                  </a:rPr>
                  <a:t>5’</a:t>
                </a:r>
              </a:p>
            </p:txBody>
          </p:sp>
        </p:grpSp>
        <p:sp>
          <p:nvSpPr>
            <p:cNvPr id="24675" name="TextBox 39"/>
            <p:cNvSpPr txBox="1">
              <a:spLocks noChangeArrowheads="1"/>
            </p:cNvSpPr>
            <p:nvPr/>
          </p:nvSpPr>
          <p:spPr bwMode="auto">
            <a:xfrm>
              <a:off x="2286000" y="1447800"/>
              <a:ext cx="396006" cy="369332"/>
            </a:xfrm>
            <a:prstGeom prst="rect">
              <a:avLst/>
            </a:prstGeom>
            <a:noFill/>
            <a:ln w="9525">
              <a:noFill/>
              <a:miter lim="800000"/>
              <a:headEnd/>
              <a:tailEnd/>
            </a:ln>
          </p:spPr>
          <p:txBody>
            <a:bodyPr wrap="none">
              <a:spAutoFit/>
            </a:bodyPr>
            <a:lstStyle/>
            <a:p>
              <a:r>
                <a:rPr lang="en-US">
                  <a:latin typeface="Calibri" pitchFamily="34" charset="0"/>
                </a:rPr>
                <a:t>O’</a:t>
              </a:r>
            </a:p>
          </p:txBody>
        </p:sp>
      </p:grpSp>
      <p:grpSp>
        <p:nvGrpSpPr>
          <p:cNvPr id="19" name="Group 84"/>
          <p:cNvGrpSpPr>
            <a:grpSpLocks/>
          </p:cNvGrpSpPr>
          <p:nvPr/>
        </p:nvGrpSpPr>
        <p:grpSpPr bwMode="auto">
          <a:xfrm rot="6982891">
            <a:off x="4940300" y="2133601"/>
            <a:ext cx="2339975" cy="2209800"/>
            <a:chOff x="1295400" y="1447800"/>
            <a:chExt cx="2340594" cy="2209800"/>
          </a:xfrm>
        </p:grpSpPr>
        <p:grpSp>
          <p:nvGrpSpPr>
            <p:cNvPr id="20" name="Group 65"/>
            <p:cNvGrpSpPr>
              <a:grpSpLocks/>
            </p:cNvGrpSpPr>
            <p:nvPr/>
          </p:nvGrpSpPr>
          <p:grpSpPr bwMode="auto">
            <a:xfrm>
              <a:off x="1295400" y="1721556"/>
              <a:ext cx="2340594" cy="1936044"/>
              <a:chOff x="1295400" y="1721556"/>
              <a:chExt cx="2340594" cy="1936044"/>
            </a:xfrm>
          </p:grpSpPr>
          <p:grpSp>
            <p:nvGrpSpPr>
              <p:cNvPr id="21" name="Group 55"/>
              <p:cNvGrpSpPr>
                <a:grpSpLocks/>
              </p:cNvGrpSpPr>
              <p:nvPr/>
            </p:nvGrpSpPr>
            <p:grpSpPr bwMode="auto">
              <a:xfrm>
                <a:off x="1524000" y="1721556"/>
                <a:ext cx="1828800" cy="1862667"/>
                <a:chOff x="1524000" y="1721556"/>
                <a:chExt cx="1828800" cy="1862667"/>
              </a:xfrm>
            </p:grpSpPr>
            <p:grpSp>
              <p:nvGrpSpPr>
                <p:cNvPr id="22" name="Group 52"/>
                <p:cNvGrpSpPr>
                  <a:grpSpLocks/>
                </p:cNvGrpSpPr>
                <p:nvPr/>
              </p:nvGrpSpPr>
              <p:grpSpPr bwMode="auto">
                <a:xfrm>
                  <a:off x="1524000" y="1721556"/>
                  <a:ext cx="1828800" cy="1862667"/>
                  <a:chOff x="1524000" y="1721556"/>
                  <a:chExt cx="1828800" cy="1862667"/>
                </a:xfrm>
              </p:grpSpPr>
              <p:cxnSp>
                <p:nvCxnSpPr>
                  <p:cNvPr id="65" name="Straight Connector 64"/>
                  <p:cNvCxnSpPr/>
                  <p:nvPr/>
                </p:nvCxnSpPr>
                <p:spPr>
                  <a:xfrm flipV="1">
                    <a:off x="2436160" y="1725463"/>
                    <a:ext cx="1588" cy="1863725"/>
                  </a:xfrm>
                  <a:prstGeom prst="line">
                    <a:avLst/>
                  </a:prstGeom>
                  <a:ln>
                    <a:prstDash val="lgDashDot"/>
                  </a:ln>
                </p:spPr>
                <p:style>
                  <a:lnRef idx="1">
                    <a:schemeClr val="dk1"/>
                  </a:lnRef>
                  <a:fillRef idx="0">
                    <a:schemeClr val="dk1"/>
                  </a:fillRef>
                  <a:effectRef idx="0">
                    <a:schemeClr val="dk1"/>
                  </a:effectRef>
                  <a:fontRef idx="minor">
                    <a:schemeClr val="tx1"/>
                  </a:fontRef>
                </p:style>
              </p:cxnSp>
              <p:cxnSp>
                <p:nvCxnSpPr>
                  <p:cNvPr id="66" name="Straight Connector 65"/>
                  <p:cNvCxnSpPr/>
                  <p:nvPr/>
                </p:nvCxnSpPr>
                <p:spPr>
                  <a:xfrm flipV="1">
                    <a:off x="1521545" y="1757433"/>
                    <a:ext cx="914642" cy="1828800"/>
                  </a:xfrm>
                  <a:prstGeom prst="line">
                    <a:avLst/>
                  </a:prstGeom>
                  <a:ln w="12700"/>
                </p:spPr>
                <p:style>
                  <a:lnRef idx="1">
                    <a:schemeClr val="dk1"/>
                  </a:lnRef>
                  <a:fillRef idx="0">
                    <a:schemeClr val="dk1"/>
                  </a:fillRef>
                  <a:effectRef idx="0">
                    <a:schemeClr val="dk1"/>
                  </a:effectRef>
                  <a:fontRef idx="minor">
                    <a:schemeClr val="tx1"/>
                  </a:fontRef>
                </p:style>
              </p:cxnSp>
              <p:cxnSp>
                <p:nvCxnSpPr>
                  <p:cNvPr id="67" name="Straight Connector 66"/>
                  <p:cNvCxnSpPr/>
                  <p:nvPr/>
                </p:nvCxnSpPr>
                <p:spPr>
                  <a:xfrm>
                    <a:off x="2437632" y="1756817"/>
                    <a:ext cx="914642" cy="1828800"/>
                  </a:xfrm>
                  <a:prstGeom prst="line">
                    <a:avLst/>
                  </a:prstGeom>
                  <a:ln w="12700"/>
                </p:spPr>
                <p:style>
                  <a:lnRef idx="1">
                    <a:schemeClr val="dk1"/>
                  </a:lnRef>
                  <a:fillRef idx="0">
                    <a:schemeClr val="dk1"/>
                  </a:fillRef>
                  <a:effectRef idx="0">
                    <a:schemeClr val="dk1"/>
                  </a:effectRef>
                  <a:fontRef idx="minor">
                    <a:schemeClr val="tx1"/>
                  </a:fontRef>
                </p:style>
              </p:cxnSp>
              <p:cxnSp>
                <p:nvCxnSpPr>
                  <p:cNvPr id="68" name="Straight Connector 67"/>
                  <p:cNvCxnSpPr/>
                  <p:nvPr/>
                </p:nvCxnSpPr>
                <p:spPr>
                  <a:xfrm flipV="1">
                    <a:off x="1750920" y="1757092"/>
                    <a:ext cx="685982" cy="1828800"/>
                  </a:xfrm>
                  <a:prstGeom prst="line">
                    <a:avLst/>
                  </a:prstGeom>
                </p:spPr>
                <p:style>
                  <a:lnRef idx="1">
                    <a:schemeClr val="dk1"/>
                  </a:lnRef>
                  <a:fillRef idx="0">
                    <a:schemeClr val="dk1"/>
                  </a:fillRef>
                  <a:effectRef idx="0">
                    <a:schemeClr val="dk1"/>
                  </a:effectRef>
                  <a:fontRef idx="minor">
                    <a:schemeClr val="tx1"/>
                  </a:fontRef>
                </p:style>
              </p:cxnSp>
              <p:cxnSp>
                <p:nvCxnSpPr>
                  <p:cNvPr id="69" name="Straight Connector 68"/>
                  <p:cNvCxnSpPr/>
                  <p:nvPr/>
                </p:nvCxnSpPr>
                <p:spPr>
                  <a:xfrm flipH="1" flipV="1">
                    <a:off x="2436918" y="1757159"/>
                    <a:ext cx="685982" cy="1828800"/>
                  </a:xfrm>
                  <a:prstGeom prst="line">
                    <a:avLst/>
                  </a:prstGeom>
                </p:spPr>
                <p:style>
                  <a:lnRef idx="1">
                    <a:schemeClr val="dk1"/>
                  </a:lnRef>
                  <a:fillRef idx="0">
                    <a:schemeClr val="dk1"/>
                  </a:fillRef>
                  <a:effectRef idx="0">
                    <a:schemeClr val="dk1"/>
                  </a:effectRef>
                  <a:fontRef idx="minor">
                    <a:schemeClr val="tx1"/>
                  </a:fontRef>
                </p:style>
              </p:cxnSp>
            </p:grpSp>
            <p:cxnSp>
              <p:nvCxnSpPr>
                <p:cNvPr id="64" name="Straight Connector 63"/>
                <p:cNvCxnSpPr/>
                <p:nvPr/>
              </p:nvCxnSpPr>
              <p:spPr>
                <a:xfrm>
                  <a:off x="1522890" y="3585595"/>
                  <a:ext cx="1829284" cy="0"/>
                </a:xfrm>
                <a:prstGeom prst="line">
                  <a:avLst/>
                </a:prstGeom>
                <a:ln w="12700"/>
              </p:spPr>
              <p:style>
                <a:lnRef idx="1">
                  <a:schemeClr val="dk1"/>
                </a:lnRef>
                <a:fillRef idx="0">
                  <a:schemeClr val="dk1"/>
                </a:fillRef>
                <a:effectRef idx="0">
                  <a:schemeClr val="dk1"/>
                </a:effectRef>
                <a:fontRef idx="minor">
                  <a:schemeClr val="tx1"/>
                </a:fontRef>
              </p:style>
            </p:cxnSp>
          </p:grpSp>
          <p:sp>
            <p:nvSpPr>
              <p:cNvPr id="24662" name="TextBox 57"/>
              <p:cNvSpPr txBox="1">
                <a:spLocks noChangeArrowheads="1"/>
              </p:cNvSpPr>
              <p:nvPr/>
            </p:nvSpPr>
            <p:spPr bwMode="auto">
              <a:xfrm>
                <a:off x="1295400" y="3288268"/>
                <a:ext cx="359394" cy="369332"/>
              </a:xfrm>
              <a:prstGeom prst="rect">
                <a:avLst/>
              </a:prstGeom>
              <a:noFill/>
              <a:ln w="9525">
                <a:noFill/>
                <a:miter lim="800000"/>
                <a:headEnd/>
                <a:tailEnd/>
              </a:ln>
            </p:spPr>
            <p:txBody>
              <a:bodyPr wrap="none">
                <a:spAutoFit/>
              </a:bodyPr>
              <a:lstStyle/>
              <a:p>
                <a:r>
                  <a:rPr lang="en-US">
                    <a:latin typeface="Calibri" pitchFamily="34" charset="0"/>
                  </a:rPr>
                  <a:t>1’</a:t>
                </a:r>
              </a:p>
            </p:txBody>
          </p:sp>
          <p:sp>
            <p:nvSpPr>
              <p:cNvPr id="24663" name="TextBox 58"/>
              <p:cNvSpPr txBox="1">
                <a:spLocks noChangeArrowheads="1"/>
              </p:cNvSpPr>
              <p:nvPr/>
            </p:nvSpPr>
            <p:spPr bwMode="auto">
              <a:xfrm>
                <a:off x="1524000" y="3288268"/>
                <a:ext cx="622414" cy="369332"/>
              </a:xfrm>
              <a:prstGeom prst="rect">
                <a:avLst/>
              </a:prstGeom>
              <a:noFill/>
              <a:ln w="9525">
                <a:noFill/>
                <a:miter lim="800000"/>
                <a:headEnd/>
                <a:tailEnd/>
              </a:ln>
            </p:spPr>
            <p:txBody>
              <a:bodyPr wrap="none">
                <a:spAutoFit/>
              </a:bodyPr>
              <a:lstStyle/>
              <a:p>
                <a:r>
                  <a:rPr lang="en-US">
                    <a:latin typeface="Calibri" pitchFamily="34" charset="0"/>
                  </a:rPr>
                  <a:t>2’, 8’</a:t>
                </a:r>
              </a:p>
            </p:txBody>
          </p:sp>
          <p:sp>
            <p:nvSpPr>
              <p:cNvPr id="24664" name="TextBox 59"/>
              <p:cNvSpPr txBox="1">
                <a:spLocks noChangeArrowheads="1"/>
              </p:cNvSpPr>
              <p:nvPr/>
            </p:nvSpPr>
            <p:spPr bwMode="auto">
              <a:xfrm>
                <a:off x="2174613" y="3225642"/>
                <a:ext cx="622414" cy="369332"/>
              </a:xfrm>
              <a:prstGeom prst="rect">
                <a:avLst/>
              </a:prstGeom>
              <a:noFill/>
              <a:ln w="9525">
                <a:noFill/>
                <a:miter lim="800000"/>
                <a:headEnd/>
                <a:tailEnd/>
              </a:ln>
            </p:spPr>
            <p:txBody>
              <a:bodyPr wrap="none">
                <a:spAutoFit/>
              </a:bodyPr>
              <a:lstStyle/>
              <a:p>
                <a:r>
                  <a:rPr lang="en-US">
                    <a:latin typeface="Calibri" pitchFamily="34" charset="0"/>
                  </a:rPr>
                  <a:t>3’, 7’</a:t>
                </a:r>
              </a:p>
            </p:txBody>
          </p:sp>
          <p:sp>
            <p:nvSpPr>
              <p:cNvPr id="24665" name="TextBox 60"/>
              <p:cNvSpPr txBox="1">
                <a:spLocks noChangeArrowheads="1"/>
              </p:cNvSpPr>
              <p:nvPr/>
            </p:nvSpPr>
            <p:spPr bwMode="auto">
              <a:xfrm>
                <a:off x="2743200" y="3288268"/>
                <a:ext cx="622414" cy="369332"/>
              </a:xfrm>
              <a:prstGeom prst="rect">
                <a:avLst/>
              </a:prstGeom>
              <a:noFill/>
              <a:ln w="9525">
                <a:noFill/>
                <a:miter lim="800000"/>
                <a:headEnd/>
                <a:tailEnd/>
              </a:ln>
            </p:spPr>
            <p:txBody>
              <a:bodyPr wrap="none">
                <a:spAutoFit/>
              </a:bodyPr>
              <a:lstStyle/>
              <a:p>
                <a:r>
                  <a:rPr lang="en-US">
                    <a:latin typeface="Calibri" pitchFamily="34" charset="0"/>
                  </a:rPr>
                  <a:t>4’, 6’</a:t>
                </a:r>
              </a:p>
            </p:txBody>
          </p:sp>
          <p:sp>
            <p:nvSpPr>
              <p:cNvPr id="24666" name="TextBox 61"/>
              <p:cNvSpPr txBox="1">
                <a:spLocks noChangeArrowheads="1"/>
              </p:cNvSpPr>
              <p:nvPr/>
            </p:nvSpPr>
            <p:spPr bwMode="auto">
              <a:xfrm>
                <a:off x="3276600" y="3276600"/>
                <a:ext cx="359394" cy="369332"/>
              </a:xfrm>
              <a:prstGeom prst="rect">
                <a:avLst/>
              </a:prstGeom>
              <a:noFill/>
              <a:ln w="9525">
                <a:noFill/>
                <a:miter lim="800000"/>
                <a:headEnd/>
                <a:tailEnd/>
              </a:ln>
            </p:spPr>
            <p:txBody>
              <a:bodyPr wrap="none">
                <a:spAutoFit/>
              </a:bodyPr>
              <a:lstStyle/>
              <a:p>
                <a:r>
                  <a:rPr lang="en-US">
                    <a:latin typeface="Calibri" pitchFamily="34" charset="0"/>
                  </a:rPr>
                  <a:t>5’</a:t>
                </a:r>
              </a:p>
            </p:txBody>
          </p:sp>
        </p:grpSp>
        <p:sp>
          <p:nvSpPr>
            <p:cNvPr id="24660" name="TextBox 55"/>
            <p:cNvSpPr txBox="1">
              <a:spLocks noChangeArrowheads="1"/>
            </p:cNvSpPr>
            <p:nvPr/>
          </p:nvSpPr>
          <p:spPr bwMode="auto">
            <a:xfrm>
              <a:off x="2286000" y="1447800"/>
              <a:ext cx="396006" cy="369332"/>
            </a:xfrm>
            <a:prstGeom prst="rect">
              <a:avLst/>
            </a:prstGeom>
            <a:noFill/>
            <a:ln w="9525">
              <a:noFill/>
              <a:miter lim="800000"/>
              <a:headEnd/>
              <a:tailEnd/>
            </a:ln>
          </p:spPr>
          <p:txBody>
            <a:bodyPr wrap="none">
              <a:spAutoFit/>
            </a:bodyPr>
            <a:lstStyle/>
            <a:p>
              <a:r>
                <a:rPr lang="en-US">
                  <a:latin typeface="Calibri" pitchFamily="34" charset="0"/>
                </a:rPr>
                <a:t>O’</a:t>
              </a:r>
            </a:p>
          </p:txBody>
        </p:sp>
      </p:grpSp>
      <p:sp>
        <p:nvSpPr>
          <p:cNvPr id="70" name="TextBox 69"/>
          <p:cNvSpPr txBox="1">
            <a:spLocks noChangeArrowheads="1"/>
          </p:cNvSpPr>
          <p:nvPr/>
        </p:nvSpPr>
        <p:spPr bwMode="auto">
          <a:xfrm>
            <a:off x="5238750" y="6259513"/>
            <a:ext cx="2533650" cy="369887"/>
          </a:xfrm>
          <a:prstGeom prst="rect">
            <a:avLst/>
          </a:prstGeom>
          <a:noFill/>
          <a:ln w="9525">
            <a:noFill/>
            <a:miter lim="800000"/>
            <a:headEnd/>
            <a:tailEnd/>
          </a:ln>
        </p:spPr>
        <p:txBody>
          <a:bodyPr wrap="none">
            <a:spAutoFit/>
          </a:bodyPr>
          <a:lstStyle/>
          <a:p>
            <a:r>
              <a:rPr lang="en-US">
                <a:latin typeface="Calibri" pitchFamily="34" charset="0"/>
              </a:rPr>
              <a:t>Tilt cone about its corner</a:t>
            </a:r>
          </a:p>
        </p:txBody>
      </p:sp>
      <p:grpSp>
        <p:nvGrpSpPr>
          <p:cNvPr id="29" name="Group 112"/>
          <p:cNvGrpSpPr>
            <a:grpSpLocks/>
          </p:cNvGrpSpPr>
          <p:nvPr/>
        </p:nvGrpSpPr>
        <p:grpSpPr bwMode="auto">
          <a:xfrm>
            <a:off x="4800600" y="1939925"/>
            <a:ext cx="2035175" cy="3898900"/>
            <a:chOff x="4800600" y="1940715"/>
            <a:chExt cx="2035438" cy="3897580"/>
          </a:xfrm>
        </p:grpSpPr>
        <p:cxnSp>
          <p:nvCxnSpPr>
            <p:cNvPr id="72" name="Straight Connector 71"/>
            <p:cNvCxnSpPr/>
            <p:nvPr/>
          </p:nvCxnSpPr>
          <p:spPr>
            <a:xfrm>
              <a:off x="4800600" y="3581634"/>
              <a:ext cx="0" cy="1294961"/>
            </a:xfrm>
            <a:prstGeom prst="line">
              <a:avLst/>
            </a:prstGeom>
          </p:spPr>
          <p:style>
            <a:lnRef idx="1">
              <a:schemeClr val="dk1"/>
            </a:lnRef>
            <a:fillRef idx="0">
              <a:schemeClr val="dk1"/>
            </a:fillRef>
            <a:effectRef idx="0">
              <a:schemeClr val="dk1"/>
            </a:effectRef>
            <a:fontRef idx="minor">
              <a:schemeClr val="tx1"/>
            </a:fontRef>
          </p:style>
        </p:cxnSp>
        <p:cxnSp>
          <p:nvCxnSpPr>
            <p:cNvPr id="73" name="Straight Connector 72"/>
            <p:cNvCxnSpPr/>
            <p:nvPr/>
          </p:nvCxnSpPr>
          <p:spPr>
            <a:xfrm>
              <a:off x="4902213" y="3362633"/>
              <a:ext cx="0" cy="2210639"/>
            </a:xfrm>
            <a:prstGeom prst="line">
              <a:avLst/>
            </a:prstGeom>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a:off x="5200702" y="2756414"/>
              <a:ext cx="3175" cy="3081881"/>
            </a:xfrm>
            <a:prstGeom prst="line">
              <a:avLst/>
            </a:prstGeom>
          </p:spPr>
          <p:style>
            <a:lnRef idx="1">
              <a:schemeClr val="dk1"/>
            </a:lnRef>
            <a:fillRef idx="0">
              <a:schemeClr val="dk1"/>
            </a:fillRef>
            <a:effectRef idx="0">
              <a:schemeClr val="dk1"/>
            </a:effectRef>
            <a:fontRef idx="minor">
              <a:schemeClr val="tx1"/>
            </a:fontRef>
          </p:style>
        </p:cxnSp>
        <p:cxnSp>
          <p:nvCxnSpPr>
            <p:cNvPr id="75" name="Straight Connector 74"/>
            <p:cNvCxnSpPr/>
            <p:nvPr/>
          </p:nvCxnSpPr>
          <p:spPr>
            <a:xfrm flipH="1">
              <a:off x="5486489" y="2143846"/>
              <a:ext cx="0" cy="3265969"/>
            </a:xfrm>
            <a:prstGeom prst="line">
              <a:avLst/>
            </a:prstGeom>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a:off x="5610330" y="1940715"/>
              <a:ext cx="0" cy="3048556"/>
            </a:xfrm>
            <a:prstGeom prst="line">
              <a:avLst/>
            </a:prstGeom>
          </p:spPr>
          <p:style>
            <a:lnRef idx="1">
              <a:schemeClr val="dk1"/>
            </a:lnRef>
            <a:fillRef idx="0">
              <a:schemeClr val="dk1"/>
            </a:fillRef>
            <a:effectRef idx="0">
              <a:schemeClr val="dk1"/>
            </a:effectRef>
            <a:fontRef idx="minor">
              <a:schemeClr val="tx1"/>
            </a:fontRef>
          </p:style>
        </p:cxnSp>
        <p:cxnSp>
          <p:nvCxnSpPr>
            <p:cNvPr id="77" name="Straight Connector 76"/>
            <p:cNvCxnSpPr/>
            <p:nvPr/>
          </p:nvCxnSpPr>
          <p:spPr>
            <a:xfrm>
              <a:off x="6836038" y="3567352"/>
              <a:ext cx="0" cy="1294961"/>
            </a:xfrm>
            <a:prstGeom prst="line">
              <a:avLst/>
            </a:prstGeom>
          </p:spPr>
          <p:style>
            <a:lnRef idx="1">
              <a:schemeClr val="dk1"/>
            </a:lnRef>
            <a:fillRef idx="0">
              <a:schemeClr val="dk1"/>
            </a:fillRef>
            <a:effectRef idx="0">
              <a:schemeClr val="dk1"/>
            </a:effectRef>
            <a:fontRef idx="minor">
              <a:schemeClr val="tx1"/>
            </a:fontRef>
          </p:style>
        </p:cxnSp>
      </p:grpSp>
      <p:grpSp>
        <p:nvGrpSpPr>
          <p:cNvPr id="30" name="Group 150"/>
          <p:cNvGrpSpPr>
            <a:grpSpLocks/>
          </p:cNvGrpSpPr>
          <p:nvPr/>
        </p:nvGrpSpPr>
        <p:grpSpPr bwMode="auto">
          <a:xfrm>
            <a:off x="1762125" y="3810000"/>
            <a:ext cx="3733800" cy="1828800"/>
            <a:chOff x="1762125" y="3810000"/>
            <a:chExt cx="3733800" cy="1828800"/>
          </a:xfrm>
        </p:grpSpPr>
        <p:cxnSp>
          <p:nvCxnSpPr>
            <p:cNvPr id="79" name="Straight Connector 78"/>
            <p:cNvCxnSpPr/>
            <p:nvPr/>
          </p:nvCxnSpPr>
          <p:spPr>
            <a:xfrm>
              <a:off x="2438400" y="3810000"/>
              <a:ext cx="2819400" cy="0"/>
            </a:xfrm>
            <a:prstGeom prst="line">
              <a:avLst/>
            </a:prstGeom>
          </p:spPr>
          <p:style>
            <a:lnRef idx="1">
              <a:schemeClr val="dk1"/>
            </a:lnRef>
            <a:fillRef idx="0">
              <a:schemeClr val="dk1"/>
            </a:fillRef>
            <a:effectRef idx="0">
              <a:schemeClr val="dk1"/>
            </a:effectRef>
            <a:fontRef idx="minor">
              <a:schemeClr val="tx1"/>
            </a:fontRef>
          </p:style>
        </p:cxnSp>
        <p:cxnSp>
          <p:nvCxnSpPr>
            <p:cNvPr id="80" name="Straight Connector 79"/>
            <p:cNvCxnSpPr/>
            <p:nvPr/>
          </p:nvCxnSpPr>
          <p:spPr>
            <a:xfrm>
              <a:off x="2438400" y="5638800"/>
              <a:ext cx="2819400" cy="0"/>
            </a:xfrm>
            <a:prstGeom prst="line">
              <a:avLst/>
            </a:prstGeom>
          </p:spPr>
          <p:style>
            <a:lnRef idx="1">
              <a:schemeClr val="dk1"/>
            </a:lnRef>
            <a:fillRef idx="0">
              <a:schemeClr val="dk1"/>
            </a:fillRef>
            <a:effectRef idx="0">
              <a:schemeClr val="dk1"/>
            </a:effectRef>
            <a:fontRef idx="minor">
              <a:schemeClr val="tx1"/>
            </a:fontRef>
          </p:style>
        </p:cxnSp>
        <p:cxnSp>
          <p:nvCxnSpPr>
            <p:cNvPr id="81" name="Straight Connector 80"/>
            <p:cNvCxnSpPr/>
            <p:nvPr/>
          </p:nvCxnSpPr>
          <p:spPr>
            <a:xfrm>
              <a:off x="3352800" y="4724400"/>
              <a:ext cx="1828800" cy="0"/>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p:cNvCxnSpPr/>
            <p:nvPr/>
          </p:nvCxnSpPr>
          <p:spPr>
            <a:xfrm>
              <a:off x="1762125" y="4083050"/>
              <a:ext cx="3733800" cy="0"/>
            </a:xfrm>
            <a:prstGeom prst="line">
              <a:avLst/>
            </a:prstGeom>
          </p:spPr>
          <p:style>
            <a:lnRef idx="1">
              <a:schemeClr val="dk1"/>
            </a:lnRef>
            <a:fillRef idx="0">
              <a:schemeClr val="dk1"/>
            </a:fillRef>
            <a:effectRef idx="0">
              <a:schemeClr val="dk1"/>
            </a:effectRef>
            <a:fontRef idx="minor">
              <a:schemeClr val="tx1"/>
            </a:fontRef>
          </p:style>
        </p:cxnSp>
        <p:cxnSp>
          <p:nvCxnSpPr>
            <p:cNvPr id="83" name="Straight Connector 82"/>
            <p:cNvCxnSpPr/>
            <p:nvPr/>
          </p:nvCxnSpPr>
          <p:spPr>
            <a:xfrm>
              <a:off x="1762125" y="5372100"/>
              <a:ext cx="3733800" cy="0"/>
            </a:xfrm>
            <a:prstGeom prst="line">
              <a:avLst/>
            </a:prstGeom>
          </p:spPr>
          <p:style>
            <a:lnRef idx="1">
              <a:schemeClr val="dk1"/>
            </a:lnRef>
            <a:fillRef idx="0">
              <a:schemeClr val="dk1"/>
            </a:fillRef>
            <a:effectRef idx="0">
              <a:schemeClr val="dk1"/>
            </a:effectRef>
            <a:fontRef idx="minor">
              <a:schemeClr val="tx1"/>
            </a:fontRef>
          </p:style>
        </p:cxnSp>
      </p:grpSp>
      <p:grpSp>
        <p:nvGrpSpPr>
          <p:cNvPr id="31" name="Group 151"/>
          <p:cNvGrpSpPr>
            <a:grpSpLocks/>
          </p:cNvGrpSpPr>
          <p:nvPr/>
        </p:nvGrpSpPr>
        <p:grpSpPr bwMode="auto">
          <a:xfrm>
            <a:off x="4800600" y="3810000"/>
            <a:ext cx="2057400" cy="1839913"/>
            <a:chOff x="4800600" y="3810000"/>
            <a:chExt cx="2057400" cy="1840089"/>
          </a:xfrm>
        </p:grpSpPr>
        <p:grpSp>
          <p:nvGrpSpPr>
            <p:cNvPr id="24643" name="Group 135"/>
            <p:cNvGrpSpPr>
              <a:grpSpLocks/>
            </p:cNvGrpSpPr>
            <p:nvPr/>
          </p:nvGrpSpPr>
          <p:grpSpPr bwMode="auto">
            <a:xfrm>
              <a:off x="4800600" y="3810000"/>
              <a:ext cx="2057400" cy="1840089"/>
              <a:chOff x="4800600" y="3810000"/>
              <a:chExt cx="2057400" cy="1840089"/>
            </a:xfrm>
          </p:grpSpPr>
          <p:sp>
            <p:nvSpPr>
              <p:cNvPr id="87" name="Oval 86"/>
              <p:cNvSpPr/>
              <p:nvPr/>
            </p:nvSpPr>
            <p:spPr>
              <a:xfrm>
                <a:off x="4800600" y="3821114"/>
                <a:ext cx="822325" cy="1828975"/>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8" name="Straight Connector 87"/>
              <p:cNvCxnSpPr>
                <a:stCxn id="87" idx="4"/>
              </p:cNvCxnSpPr>
              <p:nvPr/>
            </p:nvCxnSpPr>
            <p:spPr>
              <a:xfrm flipV="1">
                <a:off x="5211763" y="4724487"/>
                <a:ext cx="1646237" cy="925602"/>
              </a:xfrm>
              <a:prstGeom prst="line">
                <a:avLst/>
              </a:prstGeom>
              <a:ln w="9525"/>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a:off x="5257800" y="3810000"/>
                <a:ext cx="1600200" cy="914487"/>
              </a:xfrm>
              <a:prstGeom prst="line">
                <a:avLst/>
              </a:prstGeom>
              <a:ln w="9525"/>
            </p:spPr>
            <p:style>
              <a:lnRef idx="1">
                <a:schemeClr val="dk1"/>
              </a:lnRef>
              <a:fillRef idx="0">
                <a:schemeClr val="dk1"/>
              </a:fillRef>
              <a:effectRef idx="0">
                <a:schemeClr val="dk1"/>
              </a:effectRef>
              <a:fontRef idx="minor">
                <a:schemeClr val="tx1"/>
              </a:fontRef>
            </p:style>
          </p:cxnSp>
        </p:grpSp>
        <p:cxnSp>
          <p:nvCxnSpPr>
            <p:cNvPr id="86" name="Straight Connector 85"/>
            <p:cNvCxnSpPr/>
            <p:nvPr/>
          </p:nvCxnSpPr>
          <p:spPr>
            <a:xfrm>
              <a:off x="5181600" y="4724487"/>
              <a:ext cx="1676400" cy="0"/>
            </a:xfrm>
            <a:prstGeom prst="line">
              <a:avLst/>
            </a:prstGeom>
            <a:ln w="12700">
              <a:prstDash val="lgDashDot"/>
            </a:ln>
          </p:spPr>
          <p:style>
            <a:lnRef idx="1">
              <a:schemeClr val="dk1"/>
            </a:lnRef>
            <a:fillRef idx="0">
              <a:schemeClr val="dk1"/>
            </a:fillRef>
            <a:effectRef idx="0">
              <a:schemeClr val="dk1"/>
            </a:effectRef>
            <a:fontRef idx="minor">
              <a:schemeClr val="tx1"/>
            </a:fontRef>
          </p:style>
        </p:cxnSp>
      </p:grpSp>
      <p:cxnSp>
        <p:nvCxnSpPr>
          <p:cNvPr id="90" name="Straight Arrow Connector 89"/>
          <p:cNvCxnSpPr/>
          <p:nvPr/>
        </p:nvCxnSpPr>
        <p:spPr>
          <a:xfrm>
            <a:off x="5410200" y="1447800"/>
            <a:ext cx="0" cy="53340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grpSp>
        <p:nvGrpSpPr>
          <p:cNvPr id="24644" name="Group 153"/>
          <p:cNvGrpSpPr>
            <a:grpSpLocks/>
          </p:cNvGrpSpPr>
          <p:nvPr/>
        </p:nvGrpSpPr>
        <p:grpSpPr bwMode="auto">
          <a:xfrm>
            <a:off x="4495800" y="3505200"/>
            <a:ext cx="2854325" cy="2438400"/>
            <a:chOff x="4495800" y="3505200"/>
            <a:chExt cx="2853898" cy="2438400"/>
          </a:xfrm>
        </p:grpSpPr>
        <p:grpSp>
          <p:nvGrpSpPr>
            <p:cNvPr id="24645" name="Group 147"/>
            <p:cNvGrpSpPr>
              <a:grpSpLocks/>
            </p:cNvGrpSpPr>
            <p:nvPr/>
          </p:nvGrpSpPr>
          <p:grpSpPr bwMode="auto">
            <a:xfrm>
              <a:off x="4495800" y="3505200"/>
              <a:ext cx="1523232" cy="2438400"/>
              <a:chOff x="4495800" y="3505200"/>
              <a:chExt cx="1523232" cy="2438400"/>
            </a:xfrm>
          </p:grpSpPr>
          <p:sp>
            <p:nvSpPr>
              <p:cNvPr id="24635" name="TextBox 93"/>
              <p:cNvSpPr txBox="1">
                <a:spLocks noChangeArrowheads="1"/>
              </p:cNvSpPr>
              <p:nvPr/>
            </p:nvSpPr>
            <p:spPr bwMode="auto">
              <a:xfrm>
                <a:off x="4495800" y="4572000"/>
                <a:ext cx="380232" cy="369332"/>
              </a:xfrm>
              <a:prstGeom prst="rect">
                <a:avLst/>
              </a:prstGeom>
              <a:noFill/>
              <a:ln w="9525">
                <a:noFill/>
                <a:miter lim="800000"/>
                <a:headEnd/>
                <a:tailEnd/>
              </a:ln>
            </p:spPr>
            <p:txBody>
              <a:bodyPr wrap="none">
                <a:spAutoFit/>
              </a:bodyPr>
              <a:lstStyle/>
              <a:p>
                <a:r>
                  <a:rPr lang="en-US">
                    <a:latin typeface="Calibri" pitchFamily="34" charset="0"/>
                  </a:rPr>
                  <a:t>5</a:t>
                </a:r>
                <a:r>
                  <a:rPr lang="en-US" baseline="-25000">
                    <a:latin typeface="Calibri" pitchFamily="34" charset="0"/>
                  </a:rPr>
                  <a:t>1</a:t>
                </a:r>
              </a:p>
            </p:txBody>
          </p:sp>
          <p:sp>
            <p:nvSpPr>
              <p:cNvPr id="24636" name="TextBox 94"/>
              <p:cNvSpPr txBox="1">
                <a:spLocks noChangeArrowheads="1"/>
              </p:cNvSpPr>
              <p:nvPr/>
            </p:nvSpPr>
            <p:spPr bwMode="auto">
              <a:xfrm>
                <a:off x="4572000" y="5193268"/>
                <a:ext cx="380232" cy="369332"/>
              </a:xfrm>
              <a:prstGeom prst="rect">
                <a:avLst/>
              </a:prstGeom>
              <a:noFill/>
              <a:ln w="9525">
                <a:noFill/>
                <a:miter lim="800000"/>
                <a:headEnd/>
                <a:tailEnd/>
              </a:ln>
            </p:spPr>
            <p:txBody>
              <a:bodyPr wrap="none">
                <a:spAutoFit/>
              </a:bodyPr>
              <a:lstStyle/>
              <a:p>
                <a:r>
                  <a:rPr lang="en-US">
                    <a:latin typeface="Calibri" pitchFamily="34" charset="0"/>
                  </a:rPr>
                  <a:t>4</a:t>
                </a:r>
                <a:r>
                  <a:rPr lang="en-US" baseline="-25000">
                    <a:latin typeface="Calibri" pitchFamily="34" charset="0"/>
                  </a:rPr>
                  <a:t>1</a:t>
                </a:r>
              </a:p>
            </p:txBody>
          </p:sp>
          <p:sp>
            <p:nvSpPr>
              <p:cNvPr id="24637" name="TextBox 95"/>
              <p:cNvSpPr txBox="1">
                <a:spLocks noChangeArrowheads="1"/>
              </p:cNvSpPr>
              <p:nvPr/>
            </p:nvSpPr>
            <p:spPr bwMode="auto">
              <a:xfrm>
                <a:off x="5029200" y="5574268"/>
                <a:ext cx="380232" cy="369332"/>
              </a:xfrm>
              <a:prstGeom prst="rect">
                <a:avLst/>
              </a:prstGeom>
              <a:noFill/>
              <a:ln w="9525">
                <a:noFill/>
                <a:miter lim="800000"/>
                <a:headEnd/>
                <a:tailEnd/>
              </a:ln>
            </p:spPr>
            <p:txBody>
              <a:bodyPr wrap="none">
                <a:spAutoFit/>
              </a:bodyPr>
              <a:lstStyle/>
              <a:p>
                <a:r>
                  <a:rPr lang="en-US">
                    <a:latin typeface="Calibri" pitchFamily="34" charset="0"/>
                  </a:rPr>
                  <a:t>3</a:t>
                </a:r>
                <a:r>
                  <a:rPr lang="en-US" baseline="-25000">
                    <a:latin typeface="Calibri" pitchFamily="34" charset="0"/>
                  </a:rPr>
                  <a:t>1</a:t>
                </a:r>
              </a:p>
            </p:txBody>
          </p:sp>
          <p:sp>
            <p:nvSpPr>
              <p:cNvPr id="24638" name="TextBox 96"/>
              <p:cNvSpPr txBox="1">
                <a:spLocks noChangeArrowheads="1"/>
              </p:cNvSpPr>
              <p:nvPr/>
            </p:nvSpPr>
            <p:spPr bwMode="auto">
              <a:xfrm>
                <a:off x="5486400" y="5105400"/>
                <a:ext cx="380232" cy="369332"/>
              </a:xfrm>
              <a:prstGeom prst="rect">
                <a:avLst/>
              </a:prstGeom>
              <a:noFill/>
              <a:ln w="9525">
                <a:noFill/>
                <a:miter lim="800000"/>
                <a:headEnd/>
                <a:tailEnd/>
              </a:ln>
            </p:spPr>
            <p:txBody>
              <a:bodyPr wrap="none">
                <a:spAutoFit/>
              </a:bodyPr>
              <a:lstStyle/>
              <a:p>
                <a:r>
                  <a:rPr lang="en-US">
                    <a:latin typeface="Calibri" pitchFamily="34" charset="0"/>
                  </a:rPr>
                  <a:t>2</a:t>
                </a:r>
                <a:r>
                  <a:rPr lang="en-US" baseline="-25000">
                    <a:latin typeface="Calibri" pitchFamily="34" charset="0"/>
                  </a:rPr>
                  <a:t>1</a:t>
                </a:r>
              </a:p>
            </p:txBody>
          </p:sp>
          <p:sp>
            <p:nvSpPr>
              <p:cNvPr id="24639" name="TextBox 97"/>
              <p:cNvSpPr txBox="1">
                <a:spLocks noChangeArrowheads="1"/>
              </p:cNvSpPr>
              <p:nvPr/>
            </p:nvSpPr>
            <p:spPr bwMode="auto">
              <a:xfrm>
                <a:off x="5562600" y="4419600"/>
                <a:ext cx="380232" cy="369332"/>
              </a:xfrm>
              <a:prstGeom prst="rect">
                <a:avLst/>
              </a:prstGeom>
              <a:noFill/>
              <a:ln w="9525">
                <a:noFill/>
                <a:miter lim="800000"/>
                <a:headEnd/>
                <a:tailEnd/>
              </a:ln>
            </p:spPr>
            <p:txBody>
              <a:bodyPr wrap="none">
                <a:spAutoFit/>
              </a:bodyPr>
              <a:lstStyle/>
              <a:p>
                <a:r>
                  <a:rPr lang="en-US">
                    <a:latin typeface="Calibri" pitchFamily="34" charset="0"/>
                  </a:rPr>
                  <a:t>1</a:t>
                </a:r>
                <a:r>
                  <a:rPr lang="en-US" baseline="-25000">
                    <a:latin typeface="Calibri" pitchFamily="34" charset="0"/>
                  </a:rPr>
                  <a:t>1</a:t>
                </a:r>
              </a:p>
            </p:txBody>
          </p:sp>
          <p:sp>
            <p:nvSpPr>
              <p:cNvPr id="24640" name="TextBox 98"/>
              <p:cNvSpPr txBox="1">
                <a:spLocks noChangeArrowheads="1"/>
              </p:cNvSpPr>
              <p:nvPr/>
            </p:nvSpPr>
            <p:spPr bwMode="auto">
              <a:xfrm>
                <a:off x="5638800" y="3657600"/>
                <a:ext cx="380232" cy="369332"/>
              </a:xfrm>
              <a:prstGeom prst="rect">
                <a:avLst/>
              </a:prstGeom>
              <a:noFill/>
              <a:ln w="9525">
                <a:noFill/>
                <a:miter lim="800000"/>
                <a:headEnd/>
                <a:tailEnd/>
              </a:ln>
            </p:spPr>
            <p:txBody>
              <a:bodyPr wrap="none">
                <a:spAutoFit/>
              </a:bodyPr>
              <a:lstStyle/>
              <a:p>
                <a:r>
                  <a:rPr lang="en-US">
                    <a:latin typeface="Calibri" pitchFamily="34" charset="0"/>
                  </a:rPr>
                  <a:t>8</a:t>
                </a:r>
                <a:r>
                  <a:rPr lang="en-US" baseline="-25000">
                    <a:latin typeface="Calibri" pitchFamily="34" charset="0"/>
                  </a:rPr>
                  <a:t>1</a:t>
                </a:r>
              </a:p>
            </p:txBody>
          </p:sp>
          <p:sp>
            <p:nvSpPr>
              <p:cNvPr id="24641" name="TextBox 99"/>
              <p:cNvSpPr txBox="1">
                <a:spLocks noChangeArrowheads="1"/>
              </p:cNvSpPr>
              <p:nvPr/>
            </p:nvSpPr>
            <p:spPr bwMode="auto">
              <a:xfrm>
                <a:off x="5105400" y="3505200"/>
                <a:ext cx="380232" cy="369332"/>
              </a:xfrm>
              <a:prstGeom prst="rect">
                <a:avLst/>
              </a:prstGeom>
              <a:noFill/>
              <a:ln w="9525">
                <a:noFill/>
                <a:miter lim="800000"/>
                <a:headEnd/>
                <a:tailEnd/>
              </a:ln>
            </p:spPr>
            <p:txBody>
              <a:bodyPr wrap="none">
                <a:spAutoFit/>
              </a:bodyPr>
              <a:lstStyle/>
              <a:p>
                <a:r>
                  <a:rPr lang="en-US">
                    <a:latin typeface="Calibri" pitchFamily="34" charset="0"/>
                  </a:rPr>
                  <a:t>7</a:t>
                </a:r>
                <a:r>
                  <a:rPr lang="en-US" baseline="-25000">
                    <a:latin typeface="Calibri" pitchFamily="34" charset="0"/>
                  </a:rPr>
                  <a:t>1</a:t>
                </a:r>
              </a:p>
            </p:txBody>
          </p:sp>
          <p:sp>
            <p:nvSpPr>
              <p:cNvPr id="24642" name="TextBox 100"/>
              <p:cNvSpPr txBox="1">
                <a:spLocks noChangeArrowheads="1"/>
              </p:cNvSpPr>
              <p:nvPr/>
            </p:nvSpPr>
            <p:spPr bwMode="auto">
              <a:xfrm>
                <a:off x="4594578" y="3756378"/>
                <a:ext cx="380232" cy="369332"/>
              </a:xfrm>
              <a:prstGeom prst="rect">
                <a:avLst/>
              </a:prstGeom>
              <a:noFill/>
              <a:ln w="9525">
                <a:noFill/>
                <a:miter lim="800000"/>
                <a:headEnd/>
                <a:tailEnd/>
              </a:ln>
            </p:spPr>
            <p:txBody>
              <a:bodyPr wrap="none">
                <a:spAutoFit/>
              </a:bodyPr>
              <a:lstStyle/>
              <a:p>
                <a:r>
                  <a:rPr lang="en-US">
                    <a:latin typeface="Calibri" pitchFamily="34" charset="0"/>
                  </a:rPr>
                  <a:t>6</a:t>
                </a:r>
                <a:r>
                  <a:rPr lang="en-US" baseline="-25000">
                    <a:latin typeface="Calibri" pitchFamily="34" charset="0"/>
                  </a:rPr>
                  <a:t>1</a:t>
                </a:r>
              </a:p>
            </p:txBody>
          </p:sp>
        </p:grpSp>
        <p:sp>
          <p:nvSpPr>
            <p:cNvPr id="24634" name="TextBox 92"/>
            <p:cNvSpPr txBox="1">
              <a:spLocks noChangeArrowheads="1"/>
            </p:cNvSpPr>
            <p:nvPr/>
          </p:nvSpPr>
          <p:spPr bwMode="auto">
            <a:xfrm>
              <a:off x="6934200" y="4572000"/>
              <a:ext cx="415498" cy="369332"/>
            </a:xfrm>
            <a:prstGeom prst="rect">
              <a:avLst/>
            </a:prstGeom>
            <a:noFill/>
            <a:ln w="9525">
              <a:noFill/>
              <a:miter lim="800000"/>
              <a:headEnd/>
              <a:tailEnd/>
            </a:ln>
          </p:spPr>
          <p:txBody>
            <a:bodyPr wrap="none">
              <a:spAutoFit/>
            </a:bodyPr>
            <a:lstStyle/>
            <a:p>
              <a:r>
                <a:rPr lang="en-US">
                  <a:latin typeface="Calibri" pitchFamily="34" charset="0"/>
                </a:rPr>
                <a:t>O</a:t>
              </a:r>
              <a:r>
                <a:rPr lang="en-US" baseline="-25000">
                  <a:latin typeface="Calibri" pitchFamily="34" charset="0"/>
                </a:rPr>
                <a:t>1</a:t>
              </a:r>
            </a:p>
          </p:txBody>
        </p:sp>
      </p:grpSp>
      <p:cxnSp>
        <p:nvCxnSpPr>
          <p:cNvPr id="102" name="Straight Connector 101"/>
          <p:cNvCxnSpPr/>
          <p:nvPr/>
        </p:nvCxnSpPr>
        <p:spPr>
          <a:xfrm>
            <a:off x="4495800" y="3170238"/>
            <a:ext cx="2514600" cy="30162"/>
          </a:xfrm>
          <a:prstGeom prst="line">
            <a:avLst/>
          </a:prstGeom>
          <a:ln w="12700">
            <a:prstDash val="dashDot"/>
          </a:ln>
        </p:spPr>
        <p:style>
          <a:lnRef idx="1">
            <a:schemeClr val="accent1"/>
          </a:lnRef>
          <a:fillRef idx="0">
            <a:schemeClr val="accent1"/>
          </a:fillRef>
          <a:effectRef idx="0">
            <a:schemeClr val="accent1"/>
          </a:effectRef>
          <a:fontRef idx="minor">
            <a:schemeClr val="tx1"/>
          </a:fontRef>
        </p:style>
      </p:cxnSp>
      <p:grpSp>
        <p:nvGrpSpPr>
          <p:cNvPr id="24646" name="Group 102"/>
          <p:cNvGrpSpPr>
            <a:grpSpLocks/>
          </p:cNvGrpSpPr>
          <p:nvPr/>
        </p:nvGrpSpPr>
        <p:grpSpPr bwMode="auto">
          <a:xfrm>
            <a:off x="4976813" y="3200400"/>
            <a:ext cx="1585912" cy="2514600"/>
            <a:chOff x="4976815" y="3200400"/>
            <a:chExt cx="1585911" cy="2514600"/>
          </a:xfrm>
        </p:grpSpPr>
        <p:cxnSp>
          <p:nvCxnSpPr>
            <p:cNvPr id="104" name="Straight Connector 103"/>
            <p:cNvCxnSpPr/>
            <p:nvPr/>
          </p:nvCxnSpPr>
          <p:spPr>
            <a:xfrm>
              <a:off x="4976815" y="3200400"/>
              <a:ext cx="0" cy="25146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05" name="Straight Connector 104"/>
            <p:cNvCxnSpPr/>
            <p:nvPr/>
          </p:nvCxnSpPr>
          <p:spPr>
            <a:xfrm>
              <a:off x="6096001" y="3200400"/>
              <a:ext cx="0" cy="25146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06" name="Straight Connector 105"/>
            <p:cNvCxnSpPr/>
            <p:nvPr/>
          </p:nvCxnSpPr>
          <p:spPr>
            <a:xfrm>
              <a:off x="6477001" y="3200400"/>
              <a:ext cx="0" cy="2514600"/>
            </a:xfrm>
            <a:prstGeom prst="line">
              <a:avLst/>
            </a:prstGeom>
          </p:spPr>
          <p:style>
            <a:lnRef idx="1">
              <a:schemeClr val="accent6"/>
            </a:lnRef>
            <a:fillRef idx="0">
              <a:schemeClr val="accent6"/>
            </a:fillRef>
            <a:effectRef idx="0">
              <a:schemeClr val="accent6"/>
            </a:effectRef>
            <a:fontRef idx="minor">
              <a:schemeClr val="tx1"/>
            </a:fontRef>
          </p:style>
        </p:cxnSp>
        <p:cxnSp>
          <p:nvCxnSpPr>
            <p:cNvPr id="107" name="Straight Connector 106"/>
            <p:cNvCxnSpPr/>
            <p:nvPr/>
          </p:nvCxnSpPr>
          <p:spPr>
            <a:xfrm>
              <a:off x="6562726" y="3200400"/>
              <a:ext cx="0" cy="2514600"/>
            </a:xfrm>
            <a:prstGeom prst="line">
              <a:avLst/>
            </a:prstGeom>
          </p:spPr>
          <p:style>
            <a:lnRef idx="1">
              <a:schemeClr val="accent6"/>
            </a:lnRef>
            <a:fillRef idx="0">
              <a:schemeClr val="accent6"/>
            </a:fillRef>
            <a:effectRef idx="0">
              <a:schemeClr val="accent6"/>
            </a:effectRef>
            <a:fontRef idx="minor">
              <a:schemeClr val="tx1"/>
            </a:fontRef>
          </p:style>
        </p:cxnSp>
      </p:grpSp>
      <p:grpSp>
        <p:nvGrpSpPr>
          <p:cNvPr id="24647" name="Group 107"/>
          <p:cNvGrpSpPr>
            <a:grpSpLocks/>
          </p:cNvGrpSpPr>
          <p:nvPr/>
        </p:nvGrpSpPr>
        <p:grpSpPr bwMode="auto">
          <a:xfrm>
            <a:off x="4800600" y="2590800"/>
            <a:ext cx="2028825" cy="722313"/>
            <a:chOff x="4800600" y="2590800"/>
            <a:chExt cx="2029382" cy="722531"/>
          </a:xfrm>
        </p:grpSpPr>
        <p:sp>
          <p:nvSpPr>
            <p:cNvPr id="24625" name="TextBox 108"/>
            <p:cNvSpPr txBox="1">
              <a:spLocks noChangeArrowheads="1"/>
            </p:cNvSpPr>
            <p:nvPr/>
          </p:nvSpPr>
          <p:spPr bwMode="auto">
            <a:xfrm>
              <a:off x="6477000" y="2907268"/>
              <a:ext cx="352982" cy="369332"/>
            </a:xfrm>
            <a:prstGeom prst="rect">
              <a:avLst/>
            </a:prstGeom>
            <a:noFill/>
            <a:ln w="9525">
              <a:noFill/>
              <a:miter lim="800000"/>
              <a:headEnd/>
              <a:tailEnd/>
            </a:ln>
          </p:spPr>
          <p:txBody>
            <a:bodyPr wrap="none">
              <a:spAutoFit/>
            </a:bodyPr>
            <a:lstStyle/>
            <a:p>
              <a:r>
                <a:rPr lang="en-US">
                  <a:latin typeface="Calibri" pitchFamily="34" charset="0"/>
                </a:rPr>
                <a:t>a’</a:t>
              </a:r>
            </a:p>
          </p:txBody>
        </p:sp>
        <p:sp>
          <p:nvSpPr>
            <p:cNvPr id="24626" name="TextBox 109"/>
            <p:cNvSpPr txBox="1">
              <a:spLocks noChangeArrowheads="1"/>
            </p:cNvSpPr>
            <p:nvPr/>
          </p:nvSpPr>
          <p:spPr bwMode="auto">
            <a:xfrm>
              <a:off x="6315074" y="2635032"/>
              <a:ext cx="375809" cy="646331"/>
            </a:xfrm>
            <a:prstGeom prst="rect">
              <a:avLst/>
            </a:prstGeom>
            <a:noFill/>
            <a:ln w="9525">
              <a:noFill/>
              <a:miter lim="800000"/>
              <a:headEnd/>
              <a:tailEnd/>
            </a:ln>
          </p:spPr>
          <p:txBody>
            <a:bodyPr wrap="none">
              <a:spAutoFit/>
            </a:bodyPr>
            <a:lstStyle/>
            <a:p>
              <a:r>
                <a:rPr lang="en-US">
                  <a:latin typeface="Calibri" pitchFamily="34" charset="0"/>
                </a:rPr>
                <a:t>b’</a:t>
              </a:r>
            </a:p>
            <a:p>
              <a:r>
                <a:rPr lang="en-US">
                  <a:latin typeface="Calibri" pitchFamily="34" charset="0"/>
                </a:rPr>
                <a:t>c’</a:t>
              </a:r>
            </a:p>
          </p:txBody>
        </p:sp>
        <p:sp>
          <p:nvSpPr>
            <p:cNvPr id="24627" name="TextBox 110"/>
            <p:cNvSpPr txBox="1">
              <a:spLocks noChangeArrowheads="1"/>
            </p:cNvSpPr>
            <p:nvPr/>
          </p:nvSpPr>
          <p:spPr bwMode="auto">
            <a:xfrm>
              <a:off x="5943600" y="2667000"/>
              <a:ext cx="364202" cy="646331"/>
            </a:xfrm>
            <a:prstGeom prst="rect">
              <a:avLst/>
            </a:prstGeom>
            <a:noFill/>
            <a:ln w="9525">
              <a:noFill/>
              <a:miter lim="800000"/>
              <a:headEnd/>
              <a:tailEnd/>
            </a:ln>
          </p:spPr>
          <p:txBody>
            <a:bodyPr wrap="none">
              <a:spAutoFit/>
            </a:bodyPr>
            <a:lstStyle/>
            <a:p>
              <a:r>
                <a:rPr lang="en-US">
                  <a:latin typeface="Calibri" pitchFamily="34" charset="0"/>
                </a:rPr>
                <a:t>d’</a:t>
              </a:r>
            </a:p>
            <a:p>
              <a:r>
                <a:rPr lang="en-US">
                  <a:latin typeface="Calibri" pitchFamily="34" charset="0"/>
                </a:rPr>
                <a:t>e’</a:t>
              </a:r>
            </a:p>
          </p:txBody>
        </p:sp>
        <p:sp>
          <p:nvSpPr>
            <p:cNvPr id="24628" name="TextBox 111"/>
            <p:cNvSpPr txBox="1">
              <a:spLocks noChangeArrowheads="1"/>
            </p:cNvSpPr>
            <p:nvPr/>
          </p:nvSpPr>
          <p:spPr bwMode="auto">
            <a:xfrm>
              <a:off x="4800600" y="2590800"/>
              <a:ext cx="360740" cy="646331"/>
            </a:xfrm>
            <a:prstGeom prst="rect">
              <a:avLst/>
            </a:prstGeom>
            <a:noFill/>
            <a:ln w="9525">
              <a:noFill/>
              <a:miter lim="800000"/>
              <a:headEnd/>
              <a:tailEnd/>
            </a:ln>
          </p:spPr>
          <p:txBody>
            <a:bodyPr wrap="none">
              <a:spAutoFit/>
            </a:bodyPr>
            <a:lstStyle/>
            <a:p>
              <a:r>
                <a:rPr lang="en-US">
                  <a:latin typeface="Calibri" pitchFamily="34" charset="0"/>
                </a:rPr>
                <a:t>f’</a:t>
              </a:r>
            </a:p>
            <a:p>
              <a:r>
                <a:rPr lang="en-US">
                  <a:latin typeface="Calibri" pitchFamily="34" charset="0"/>
                </a:rPr>
                <a:t>g’</a:t>
              </a:r>
            </a:p>
          </p:txBody>
        </p:sp>
      </p:grpSp>
      <p:grpSp>
        <p:nvGrpSpPr>
          <p:cNvPr id="24648" name="Group 112"/>
          <p:cNvGrpSpPr>
            <a:grpSpLocks/>
          </p:cNvGrpSpPr>
          <p:nvPr/>
        </p:nvGrpSpPr>
        <p:grpSpPr bwMode="auto">
          <a:xfrm>
            <a:off x="4800600" y="3668713"/>
            <a:ext cx="1981200" cy="2046287"/>
            <a:chOff x="4800600" y="3669268"/>
            <a:chExt cx="1981200" cy="2045732"/>
          </a:xfrm>
        </p:grpSpPr>
        <p:sp>
          <p:nvSpPr>
            <p:cNvPr id="24618" name="TextBox 113"/>
            <p:cNvSpPr txBox="1">
              <a:spLocks noChangeArrowheads="1"/>
            </p:cNvSpPr>
            <p:nvPr/>
          </p:nvSpPr>
          <p:spPr bwMode="auto">
            <a:xfrm>
              <a:off x="6486526" y="4495800"/>
              <a:ext cx="295274" cy="369332"/>
            </a:xfrm>
            <a:prstGeom prst="rect">
              <a:avLst/>
            </a:prstGeom>
            <a:noFill/>
            <a:ln w="9525">
              <a:noFill/>
              <a:miter lim="800000"/>
              <a:headEnd/>
              <a:tailEnd/>
            </a:ln>
          </p:spPr>
          <p:txBody>
            <a:bodyPr wrap="none">
              <a:spAutoFit/>
            </a:bodyPr>
            <a:lstStyle/>
            <a:p>
              <a:r>
                <a:rPr lang="en-US">
                  <a:latin typeface="Calibri" pitchFamily="34" charset="0"/>
                </a:rPr>
                <a:t>a</a:t>
              </a:r>
            </a:p>
          </p:txBody>
        </p:sp>
        <p:sp>
          <p:nvSpPr>
            <p:cNvPr id="24619" name="TextBox 114"/>
            <p:cNvSpPr txBox="1">
              <a:spLocks noChangeArrowheads="1"/>
            </p:cNvSpPr>
            <p:nvPr/>
          </p:nvSpPr>
          <p:spPr bwMode="auto">
            <a:xfrm>
              <a:off x="6324600" y="4191000"/>
              <a:ext cx="282450" cy="369332"/>
            </a:xfrm>
            <a:prstGeom prst="rect">
              <a:avLst/>
            </a:prstGeom>
            <a:noFill/>
            <a:ln w="9525">
              <a:noFill/>
              <a:miter lim="800000"/>
              <a:headEnd/>
              <a:tailEnd/>
            </a:ln>
          </p:spPr>
          <p:txBody>
            <a:bodyPr wrap="none">
              <a:spAutoFit/>
            </a:bodyPr>
            <a:lstStyle/>
            <a:p>
              <a:r>
                <a:rPr lang="en-US">
                  <a:latin typeface="Calibri" pitchFamily="34" charset="0"/>
                </a:rPr>
                <a:t>c</a:t>
              </a:r>
            </a:p>
          </p:txBody>
        </p:sp>
        <p:sp>
          <p:nvSpPr>
            <p:cNvPr id="24620" name="TextBox 115"/>
            <p:cNvSpPr txBox="1">
              <a:spLocks noChangeArrowheads="1"/>
            </p:cNvSpPr>
            <p:nvPr/>
          </p:nvSpPr>
          <p:spPr bwMode="auto">
            <a:xfrm>
              <a:off x="6324600" y="4888468"/>
              <a:ext cx="306494" cy="369332"/>
            </a:xfrm>
            <a:prstGeom prst="rect">
              <a:avLst/>
            </a:prstGeom>
            <a:noFill/>
            <a:ln w="9525">
              <a:noFill/>
              <a:miter lim="800000"/>
              <a:headEnd/>
              <a:tailEnd/>
            </a:ln>
          </p:spPr>
          <p:txBody>
            <a:bodyPr wrap="none">
              <a:spAutoFit/>
            </a:bodyPr>
            <a:lstStyle/>
            <a:p>
              <a:r>
                <a:rPr lang="en-US">
                  <a:latin typeface="Calibri" pitchFamily="34" charset="0"/>
                </a:rPr>
                <a:t>b</a:t>
              </a:r>
            </a:p>
          </p:txBody>
        </p:sp>
        <p:sp>
          <p:nvSpPr>
            <p:cNvPr id="24621" name="TextBox 116"/>
            <p:cNvSpPr txBox="1">
              <a:spLocks noChangeArrowheads="1"/>
            </p:cNvSpPr>
            <p:nvPr/>
          </p:nvSpPr>
          <p:spPr bwMode="auto">
            <a:xfrm>
              <a:off x="5943600" y="3974068"/>
              <a:ext cx="306494" cy="369332"/>
            </a:xfrm>
            <a:prstGeom prst="rect">
              <a:avLst/>
            </a:prstGeom>
            <a:noFill/>
            <a:ln w="9525">
              <a:noFill/>
              <a:miter lim="800000"/>
              <a:headEnd/>
              <a:tailEnd/>
            </a:ln>
          </p:spPr>
          <p:txBody>
            <a:bodyPr wrap="none">
              <a:spAutoFit/>
            </a:bodyPr>
            <a:lstStyle/>
            <a:p>
              <a:r>
                <a:rPr lang="en-US">
                  <a:latin typeface="Calibri" pitchFamily="34" charset="0"/>
                </a:rPr>
                <a:t>d</a:t>
              </a:r>
            </a:p>
          </p:txBody>
        </p:sp>
        <p:sp>
          <p:nvSpPr>
            <p:cNvPr id="24622" name="TextBox 117"/>
            <p:cNvSpPr txBox="1">
              <a:spLocks noChangeArrowheads="1"/>
            </p:cNvSpPr>
            <p:nvPr/>
          </p:nvSpPr>
          <p:spPr bwMode="auto">
            <a:xfrm>
              <a:off x="5948318" y="5029200"/>
              <a:ext cx="300082" cy="369332"/>
            </a:xfrm>
            <a:prstGeom prst="rect">
              <a:avLst/>
            </a:prstGeom>
            <a:noFill/>
            <a:ln w="9525">
              <a:noFill/>
              <a:miter lim="800000"/>
              <a:headEnd/>
              <a:tailEnd/>
            </a:ln>
          </p:spPr>
          <p:txBody>
            <a:bodyPr wrap="none">
              <a:spAutoFit/>
            </a:bodyPr>
            <a:lstStyle/>
            <a:p>
              <a:r>
                <a:rPr lang="en-US">
                  <a:latin typeface="Calibri" pitchFamily="34" charset="0"/>
                </a:rPr>
                <a:t>e</a:t>
              </a:r>
            </a:p>
          </p:txBody>
        </p:sp>
        <p:sp>
          <p:nvSpPr>
            <p:cNvPr id="24623" name="TextBox 118"/>
            <p:cNvSpPr txBox="1">
              <a:spLocks noChangeArrowheads="1"/>
            </p:cNvSpPr>
            <p:nvPr/>
          </p:nvSpPr>
          <p:spPr bwMode="auto">
            <a:xfrm>
              <a:off x="4876800" y="3669268"/>
              <a:ext cx="255198" cy="369332"/>
            </a:xfrm>
            <a:prstGeom prst="rect">
              <a:avLst/>
            </a:prstGeom>
            <a:noFill/>
            <a:ln w="9525">
              <a:noFill/>
              <a:miter lim="800000"/>
              <a:headEnd/>
              <a:tailEnd/>
            </a:ln>
          </p:spPr>
          <p:txBody>
            <a:bodyPr wrap="none">
              <a:spAutoFit/>
            </a:bodyPr>
            <a:lstStyle/>
            <a:p>
              <a:r>
                <a:rPr lang="en-US">
                  <a:latin typeface="Calibri" pitchFamily="34" charset="0"/>
                </a:rPr>
                <a:t>f</a:t>
              </a:r>
            </a:p>
          </p:txBody>
        </p:sp>
        <p:sp>
          <p:nvSpPr>
            <p:cNvPr id="24624" name="TextBox 119"/>
            <p:cNvSpPr txBox="1">
              <a:spLocks noChangeArrowheads="1"/>
            </p:cNvSpPr>
            <p:nvPr/>
          </p:nvSpPr>
          <p:spPr bwMode="auto">
            <a:xfrm>
              <a:off x="4800600" y="5345668"/>
              <a:ext cx="293670" cy="369332"/>
            </a:xfrm>
            <a:prstGeom prst="rect">
              <a:avLst/>
            </a:prstGeom>
            <a:noFill/>
            <a:ln w="9525">
              <a:noFill/>
              <a:miter lim="800000"/>
              <a:headEnd/>
              <a:tailEnd/>
            </a:ln>
          </p:spPr>
          <p:txBody>
            <a:bodyPr wrap="none">
              <a:spAutoFit/>
            </a:bodyPr>
            <a:lstStyle/>
            <a:p>
              <a:r>
                <a:rPr lang="en-US">
                  <a:latin typeface="Calibri" pitchFamily="34" charset="0"/>
                </a:rPr>
                <a:t>g</a:t>
              </a:r>
            </a:p>
          </p:txBody>
        </p:sp>
      </p:grpSp>
      <p:grpSp>
        <p:nvGrpSpPr>
          <p:cNvPr id="24649" name="Group 120"/>
          <p:cNvGrpSpPr>
            <a:grpSpLocks/>
          </p:cNvGrpSpPr>
          <p:nvPr/>
        </p:nvGrpSpPr>
        <p:grpSpPr bwMode="auto">
          <a:xfrm>
            <a:off x="5502275" y="4089400"/>
            <a:ext cx="1355725" cy="1292225"/>
            <a:chOff x="5503040" y="4089110"/>
            <a:chExt cx="1354960" cy="1293158"/>
          </a:xfrm>
        </p:grpSpPr>
        <p:cxnSp>
          <p:nvCxnSpPr>
            <p:cNvPr id="122" name="Straight Connector 121"/>
            <p:cNvCxnSpPr>
              <a:endCxn id="87" idx="7"/>
            </p:cNvCxnSpPr>
            <p:nvPr/>
          </p:nvCxnSpPr>
          <p:spPr>
            <a:xfrm flipH="1" flipV="1">
              <a:off x="5503040" y="4089110"/>
              <a:ext cx="1354960" cy="63545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p:cNvCxnSpPr>
              <a:endCxn id="87" idx="5"/>
            </p:cNvCxnSpPr>
            <p:nvPr/>
          </p:nvCxnSpPr>
          <p:spPr>
            <a:xfrm flipH="1">
              <a:off x="5503040" y="4724568"/>
              <a:ext cx="1354960" cy="65770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4650" name="Group 123"/>
          <p:cNvGrpSpPr>
            <a:grpSpLocks/>
          </p:cNvGrpSpPr>
          <p:nvPr/>
        </p:nvGrpSpPr>
        <p:grpSpPr bwMode="auto">
          <a:xfrm>
            <a:off x="4792663" y="3946525"/>
            <a:ext cx="2065337" cy="1530350"/>
            <a:chOff x="4793456" y="3946525"/>
            <a:chExt cx="2064544" cy="1530350"/>
          </a:xfrm>
        </p:grpSpPr>
        <p:grpSp>
          <p:nvGrpSpPr>
            <p:cNvPr id="24651" name="Group 124"/>
            <p:cNvGrpSpPr>
              <a:grpSpLocks/>
            </p:cNvGrpSpPr>
            <p:nvPr/>
          </p:nvGrpSpPr>
          <p:grpSpPr bwMode="auto">
            <a:xfrm>
              <a:off x="4793456" y="3946525"/>
              <a:ext cx="1766888" cy="1530350"/>
              <a:chOff x="4793456" y="3946525"/>
              <a:chExt cx="1766888" cy="1530350"/>
            </a:xfrm>
          </p:grpSpPr>
          <p:sp>
            <p:nvSpPr>
              <p:cNvPr id="129" name="Freeform 128"/>
              <p:cNvSpPr/>
              <p:nvPr/>
            </p:nvSpPr>
            <p:spPr>
              <a:xfrm>
                <a:off x="4793456" y="3946525"/>
                <a:ext cx="201535" cy="1525588"/>
              </a:xfrm>
              <a:custGeom>
                <a:avLst/>
                <a:gdLst>
                  <a:gd name="connsiteX0" fmla="*/ 183357 w 201613"/>
                  <a:gd name="connsiteY0" fmla="*/ 1525588 h 1525588"/>
                  <a:gd name="connsiteX1" fmla="*/ 54769 w 201613"/>
                  <a:gd name="connsiteY1" fmla="*/ 1239838 h 1525588"/>
                  <a:gd name="connsiteX2" fmla="*/ 7144 w 201613"/>
                  <a:gd name="connsiteY2" fmla="*/ 887413 h 1525588"/>
                  <a:gd name="connsiteX3" fmla="*/ 11907 w 201613"/>
                  <a:gd name="connsiteY3" fmla="*/ 630238 h 1525588"/>
                  <a:gd name="connsiteX4" fmla="*/ 64294 w 201613"/>
                  <a:gd name="connsiteY4" fmla="*/ 325438 h 1525588"/>
                  <a:gd name="connsiteX5" fmla="*/ 183357 w 201613"/>
                  <a:gd name="connsiteY5" fmla="*/ 44450 h 1525588"/>
                  <a:gd name="connsiteX6" fmla="*/ 173832 w 201613"/>
                  <a:gd name="connsiteY6" fmla="*/ 58738 h 1525588"/>
                  <a:gd name="connsiteX7" fmla="*/ 173832 w 201613"/>
                  <a:gd name="connsiteY7" fmla="*/ 58738 h 1525588"/>
                  <a:gd name="connsiteX8" fmla="*/ 173832 w 201613"/>
                  <a:gd name="connsiteY8" fmla="*/ 44450 h 1525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1613" h="1525588">
                    <a:moveTo>
                      <a:pt x="183357" y="1525588"/>
                    </a:moveTo>
                    <a:cubicBezTo>
                      <a:pt x="133747" y="1435894"/>
                      <a:pt x="84138" y="1346200"/>
                      <a:pt x="54769" y="1239838"/>
                    </a:cubicBezTo>
                    <a:cubicBezTo>
                      <a:pt x="25400" y="1133476"/>
                      <a:pt x="14288" y="989013"/>
                      <a:pt x="7144" y="887413"/>
                    </a:cubicBezTo>
                    <a:cubicBezTo>
                      <a:pt x="0" y="785813"/>
                      <a:pt x="2382" y="723900"/>
                      <a:pt x="11907" y="630238"/>
                    </a:cubicBezTo>
                    <a:cubicBezTo>
                      <a:pt x="21432" y="536576"/>
                      <a:pt x="35719" y="423069"/>
                      <a:pt x="64294" y="325438"/>
                    </a:cubicBezTo>
                    <a:cubicBezTo>
                      <a:pt x="92869" y="227807"/>
                      <a:pt x="165101" y="88900"/>
                      <a:pt x="183357" y="44450"/>
                    </a:cubicBezTo>
                    <a:cubicBezTo>
                      <a:pt x="201613" y="0"/>
                      <a:pt x="173832" y="58738"/>
                      <a:pt x="173832" y="58738"/>
                    </a:cubicBezTo>
                    <a:lnTo>
                      <a:pt x="173832" y="58738"/>
                    </a:lnTo>
                    <a:lnTo>
                      <a:pt x="173832" y="44450"/>
                    </a:ln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30" name="Freeform 129"/>
              <p:cNvSpPr/>
              <p:nvPr/>
            </p:nvSpPr>
            <p:spPr>
              <a:xfrm>
                <a:off x="6466038" y="4562475"/>
                <a:ext cx="93626" cy="333375"/>
              </a:xfrm>
              <a:custGeom>
                <a:avLst/>
                <a:gdLst>
                  <a:gd name="connsiteX0" fmla="*/ 14288 w 92869"/>
                  <a:gd name="connsiteY0" fmla="*/ 0 h 333375"/>
                  <a:gd name="connsiteX1" fmla="*/ 71438 w 92869"/>
                  <a:gd name="connsiteY1" fmla="*/ 66675 h 333375"/>
                  <a:gd name="connsiteX2" fmla="*/ 90488 w 92869"/>
                  <a:gd name="connsiteY2" fmla="*/ 166688 h 333375"/>
                  <a:gd name="connsiteX3" fmla="*/ 57150 w 92869"/>
                  <a:gd name="connsiteY3" fmla="*/ 290513 h 333375"/>
                  <a:gd name="connsiteX4" fmla="*/ 0 w 92869"/>
                  <a:gd name="connsiteY4" fmla="*/ 333375 h 333375"/>
                  <a:gd name="connsiteX5" fmla="*/ 0 w 92869"/>
                  <a:gd name="connsiteY5" fmla="*/ 333375 h 333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869" h="333375">
                    <a:moveTo>
                      <a:pt x="14288" y="0"/>
                    </a:moveTo>
                    <a:cubicBezTo>
                      <a:pt x="36513" y="19447"/>
                      <a:pt x="58738" y="38894"/>
                      <a:pt x="71438" y="66675"/>
                    </a:cubicBezTo>
                    <a:cubicBezTo>
                      <a:pt x="84138" y="94456"/>
                      <a:pt x="92869" y="129382"/>
                      <a:pt x="90488" y="166688"/>
                    </a:cubicBezTo>
                    <a:cubicBezTo>
                      <a:pt x="88107" y="203994"/>
                      <a:pt x="72231" y="262732"/>
                      <a:pt x="57150" y="290513"/>
                    </a:cubicBezTo>
                    <a:cubicBezTo>
                      <a:pt x="42069" y="318294"/>
                      <a:pt x="0" y="333375"/>
                      <a:pt x="0" y="333375"/>
                    </a:cubicBezTo>
                    <a:lnTo>
                      <a:pt x="0" y="333375"/>
                    </a:ln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31" name="Freeform 130"/>
              <p:cNvSpPr/>
              <p:nvPr/>
            </p:nvSpPr>
            <p:spPr>
              <a:xfrm>
                <a:off x="4977535" y="4891088"/>
                <a:ext cx="1498024" cy="585787"/>
              </a:xfrm>
              <a:custGeom>
                <a:avLst/>
                <a:gdLst>
                  <a:gd name="connsiteX0" fmla="*/ 0 w 1500187"/>
                  <a:gd name="connsiteY0" fmla="*/ 585787 h 585787"/>
                  <a:gd name="connsiteX1" fmla="*/ 590550 w 1500187"/>
                  <a:gd name="connsiteY1" fmla="*/ 481012 h 585787"/>
                  <a:gd name="connsiteX2" fmla="*/ 1114425 w 1500187"/>
                  <a:gd name="connsiteY2" fmla="*/ 266700 h 585787"/>
                  <a:gd name="connsiteX3" fmla="*/ 1362075 w 1500187"/>
                  <a:gd name="connsiteY3" fmla="*/ 119062 h 585787"/>
                  <a:gd name="connsiteX4" fmla="*/ 1500187 w 1500187"/>
                  <a:gd name="connsiteY4" fmla="*/ 0 h 585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0187" h="585787">
                    <a:moveTo>
                      <a:pt x="0" y="585787"/>
                    </a:moveTo>
                    <a:cubicBezTo>
                      <a:pt x="202406" y="559990"/>
                      <a:pt x="404813" y="534193"/>
                      <a:pt x="590550" y="481012"/>
                    </a:cubicBezTo>
                    <a:cubicBezTo>
                      <a:pt x="776287" y="427831"/>
                      <a:pt x="985838" y="327025"/>
                      <a:pt x="1114425" y="266700"/>
                    </a:cubicBezTo>
                    <a:cubicBezTo>
                      <a:pt x="1243013" y="206375"/>
                      <a:pt x="1297781" y="163512"/>
                      <a:pt x="1362075" y="119062"/>
                    </a:cubicBezTo>
                    <a:cubicBezTo>
                      <a:pt x="1426369" y="74612"/>
                      <a:pt x="1463278" y="37306"/>
                      <a:pt x="1500187" y="0"/>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32" name="Freeform 131"/>
              <p:cNvSpPr/>
              <p:nvPr/>
            </p:nvSpPr>
            <p:spPr>
              <a:xfrm>
                <a:off x="4977535" y="3995738"/>
                <a:ext cx="1504372" cy="576262"/>
              </a:xfrm>
              <a:custGeom>
                <a:avLst/>
                <a:gdLst>
                  <a:gd name="connsiteX0" fmla="*/ 0 w 1504950"/>
                  <a:gd name="connsiteY0" fmla="*/ 0 h 576262"/>
                  <a:gd name="connsiteX1" fmla="*/ 561975 w 1504950"/>
                  <a:gd name="connsiteY1" fmla="*/ 80962 h 576262"/>
                  <a:gd name="connsiteX2" fmla="*/ 1109662 w 1504950"/>
                  <a:gd name="connsiteY2" fmla="*/ 285750 h 576262"/>
                  <a:gd name="connsiteX3" fmla="*/ 1414462 w 1504950"/>
                  <a:gd name="connsiteY3" fmla="*/ 485775 h 576262"/>
                  <a:gd name="connsiteX4" fmla="*/ 1504950 w 1504950"/>
                  <a:gd name="connsiteY4" fmla="*/ 576262 h 5762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4950" h="576262">
                    <a:moveTo>
                      <a:pt x="0" y="0"/>
                    </a:moveTo>
                    <a:cubicBezTo>
                      <a:pt x="188515" y="16668"/>
                      <a:pt x="377031" y="33337"/>
                      <a:pt x="561975" y="80962"/>
                    </a:cubicBezTo>
                    <a:cubicBezTo>
                      <a:pt x="746919" y="128587"/>
                      <a:pt x="967581" y="218281"/>
                      <a:pt x="1109662" y="285750"/>
                    </a:cubicBezTo>
                    <a:cubicBezTo>
                      <a:pt x="1251743" y="353219"/>
                      <a:pt x="1348581" y="437356"/>
                      <a:pt x="1414462" y="485775"/>
                    </a:cubicBezTo>
                    <a:cubicBezTo>
                      <a:pt x="1480343" y="534194"/>
                      <a:pt x="1492646" y="555228"/>
                      <a:pt x="1504950" y="576262"/>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cxnSp>
          <p:nvCxnSpPr>
            <p:cNvPr id="126" name="Straight Connector 125"/>
            <p:cNvCxnSpPr>
              <a:stCxn id="132" idx="0"/>
              <a:endCxn id="129" idx="0"/>
            </p:cNvCxnSpPr>
            <p:nvPr/>
          </p:nvCxnSpPr>
          <p:spPr>
            <a:xfrm>
              <a:off x="4977535" y="3995738"/>
              <a:ext cx="0" cy="147637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a:stCxn id="131" idx="3"/>
            </p:cNvCxnSpPr>
            <p:nvPr/>
          </p:nvCxnSpPr>
          <p:spPr>
            <a:xfrm flipV="1">
              <a:off x="6339087" y="4724400"/>
              <a:ext cx="518913" cy="28575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flipH="1" flipV="1">
              <a:off x="6172463" y="4343400"/>
              <a:ext cx="685537" cy="381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3" name="Freeform 2" descr="Light downward diagonal"/>
          <p:cNvSpPr>
            <a:spLocks/>
          </p:cNvSpPr>
          <p:nvPr/>
        </p:nvSpPr>
        <p:spPr bwMode="auto">
          <a:xfrm>
            <a:off x="4999038" y="3987800"/>
            <a:ext cx="1554162" cy="1450975"/>
          </a:xfrm>
          <a:custGeom>
            <a:avLst/>
            <a:gdLst>
              <a:gd name="T0" fmla="*/ 0 w 2397"/>
              <a:gd name="T1" fmla="*/ 0 h 2224"/>
              <a:gd name="T2" fmla="*/ 0 w 2397"/>
              <a:gd name="T3" fmla="*/ 2224 h 2224"/>
              <a:gd name="T4" fmla="*/ 366 w 2397"/>
              <a:gd name="T5" fmla="*/ 2203 h 2224"/>
              <a:gd name="T6" fmla="*/ 806 w 2397"/>
              <a:gd name="T7" fmla="*/ 2128 h 2224"/>
              <a:gd name="T8" fmla="*/ 1612 w 2397"/>
              <a:gd name="T9" fmla="*/ 1838 h 2224"/>
              <a:gd name="T10" fmla="*/ 2225 w 2397"/>
              <a:gd name="T11" fmla="*/ 1440 h 2224"/>
              <a:gd name="T12" fmla="*/ 2397 w 2397"/>
              <a:gd name="T13" fmla="*/ 1300 h 2224"/>
              <a:gd name="T14" fmla="*/ 2397 w 2397"/>
              <a:gd name="T15" fmla="*/ 1171 h 2224"/>
              <a:gd name="T16" fmla="*/ 2375 w 2397"/>
              <a:gd name="T17" fmla="*/ 946 h 2224"/>
              <a:gd name="T18" fmla="*/ 2149 w 2397"/>
              <a:gd name="T19" fmla="*/ 731 h 2224"/>
              <a:gd name="T20" fmla="*/ 1612 w 2397"/>
              <a:gd name="T21" fmla="*/ 408 h 2224"/>
              <a:gd name="T22" fmla="*/ 935 w 2397"/>
              <a:gd name="T23" fmla="*/ 161 h 2224"/>
              <a:gd name="T24" fmla="*/ 301 w 2397"/>
              <a:gd name="T25" fmla="*/ 32 h 2224"/>
              <a:gd name="T26" fmla="*/ 0 w 2397"/>
              <a:gd name="T27" fmla="*/ 0 h 22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397"/>
              <a:gd name="T43" fmla="*/ 0 h 2224"/>
              <a:gd name="T44" fmla="*/ 2397 w 2397"/>
              <a:gd name="T45" fmla="*/ 2224 h 22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397" h="2224">
                <a:moveTo>
                  <a:pt x="0" y="0"/>
                </a:moveTo>
                <a:lnTo>
                  <a:pt x="0" y="2224"/>
                </a:lnTo>
                <a:lnTo>
                  <a:pt x="366" y="2203"/>
                </a:lnTo>
                <a:lnTo>
                  <a:pt x="806" y="2128"/>
                </a:lnTo>
                <a:lnTo>
                  <a:pt x="1612" y="1838"/>
                </a:lnTo>
                <a:lnTo>
                  <a:pt x="2225" y="1440"/>
                </a:lnTo>
                <a:lnTo>
                  <a:pt x="2397" y="1300"/>
                </a:lnTo>
                <a:lnTo>
                  <a:pt x="2397" y="1171"/>
                </a:lnTo>
                <a:lnTo>
                  <a:pt x="2375" y="946"/>
                </a:lnTo>
                <a:lnTo>
                  <a:pt x="2149" y="731"/>
                </a:lnTo>
                <a:lnTo>
                  <a:pt x="1612" y="408"/>
                </a:lnTo>
                <a:lnTo>
                  <a:pt x="935" y="161"/>
                </a:lnTo>
                <a:lnTo>
                  <a:pt x="301" y="32"/>
                </a:lnTo>
                <a:lnTo>
                  <a:pt x="0" y="0"/>
                </a:lnTo>
                <a:close/>
              </a:path>
            </a:pathLst>
          </a:custGeom>
          <a:pattFill prst="ltDnDiag">
            <a:fgClr>
              <a:srgbClr val="000000"/>
            </a:fgClr>
            <a:bgClr>
              <a:srgbClr val="FFFFFF"/>
            </a:bgClr>
          </a:pattFill>
          <a:ln w="9525">
            <a:solidFill>
              <a:srgbClr val="000000"/>
            </a:solidFill>
            <a:round/>
            <a:headEnd/>
            <a:tailEnd/>
          </a:ln>
        </p:spPr>
        <p:txBody>
          <a:bodyPr/>
          <a:lstStyle/>
          <a:p>
            <a:endParaRPr lang="en-US"/>
          </a:p>
        </p:txBody>
      </p:sp>
      <p:grpSp>
        <p:nvGrpSpPr>
          <p:cNvPr id="24652" name="Group 154"/>
          <p:cNvGrpSpPr>
            <a:grpSpLocks/>
          </p:cNvGrpSpPr>
          <p:nvPr/>
        </p:nvGrpSpPr>
        <p:grpSpPr bwMode="auto">
          <a:xfrm>
            <a:off x="7097713" y="3200400"/>
            <a:ext cx="1712912" cy="384175"/>
            <a:chOff x="800496" y="1752600"/>
            <a:chExt cx="1714104" cy="1951502"/>
          </a:xfrm>
        </p:grpSpPr>
        <p:cxnSp>
          <p:nvCxnSpPr>
            <p:cNvPr id="136" name="Straight Connector 135"/>
            <p:cNvCxnSpPr/>
            <p:nvPr/>
          </p:nvCxnSpPr>
          <p:spPr>
            <a:xfrm flipH="1">
              <a:off x="838623" y="1752600"/>
              <a:ext cx="1675977" cy="0"/>
            </a:xfrm>
            <a:prstGeom prst="line">
              <a:avLst/>
            </a:prstGeom>
          </p:spPr>
          <p:style>
            <a:lnRef idx="1">
              <a:schemeClr val="dk1"/>
            </a:lnRef>
            <a:fillRef idx="0">
              <a:schemeClr val="dk1"/>
            </a:fillRef>
            <a:effectRef idx="0">
              <a:schemeClr val="dk1"/>
            </a:effectRef>
            <a:fontRef idx="minor">
              <a:schemeClr val="tx1"/>
            </a:fontRef>
          </p:style>
        </p:cxnSp>
        <p:cxnSp>
          <p:nvCxnSpPr>
            <p:cNvPr id="137" name="Straight Arrow Connector 136"/>
            <p:cNvCxnSpPr/>
            <p:nvPr/>
          </p:nvCxnSpPr>
          <p:spPr>
            <a:xfrm>
              <a:off x="1143635" y="1752600"/>
              <a:ext cx="0" cy="1830544"/>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4607" name="TextBox 137"/>
            <p:cNvSpPr txBox="1">
              <a:spLocks noChangeArrowheads="1"/>
            </p:cNvSpPr>
            <p:nvPr/>
          </p:nvSpPr>
          <p:spPr bwMode="auto">
            <a:xfrm>
              <a:off x="800496" y="2139874"/>
              <a:ext cx="367408" cy="1564228"/>
            </a:xfrm>
            <a:prstGeom prst="rect">
              <a:avLst/>
            </a:prstGeom>
            <a:noFill/>
            <a:ln w="9525">
              <a:noFill/>
              <a:miter lim="800000"/>
              <a:headEnd/>
              <a:tailEnd/>
            </a:ln>
          </p:spPr>
          <p:txBody>
            <a:bodyPr wrap="none">
              <a:spAutoFit/>
            </a:bodyPr>
            <a:lstStyle/>
            <a:p>
              <a:r>
                <a:rPr lang="en-US" sz="1400">
                  <a:latin typeface="Calibri" pitchFamily="34" charset="0"/>
                </a:rPr>
                <a:t>15</a:t>
              </a:r>
              <a:endParaRPr lang="en-US">
                <a:latin typeface="Calibri"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linds(horizontal)">
                                      <p:cBhvr>
                                        <p:cTn id="11" dur="500"/>
                                        <p:tgtEl>
                                          <p:spTgt spid="8"/>
                                        </p:tgtEl>
                                      </p:cBhvr>
                                    </p:animEffect>
                                  </p:childTnLst>
                                </p:cTn>
                              </p:par>
                            </p:childTnLst>
                          </p:cTn>
                        </p:par>
                        <p:par>
                          <p:cTn id="12" fill="hold">
                            <p:stCondLst>
                              <p:cond delay="1000"/>
                            </p:stCondLst>
                            <p:childTnLst>
                              <p:par>
                                <p:cTn id="13" presetID="3" presetClass="entr" presetSubtype="10"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par>
                          <p:cTn id="16" fill="hold">
                            <p:stCondLst>
                              <p:cond delay="1500"/>
                            </p:stCondLst>
                            <p:childTnLst>
                              <p:par>
                                <p:cTn id="17" presetID="3" presetClass="entr" presetSubtype="10"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linds(horizontal)">
                                      <p:cBhvr>
                                        <p:cTn id="19" dur="500"/>
                                        <p:tgtEl>
                                          <p:spTgt spid="5"/>
                                        </p:tgtEl>
                                      </p:cBhvr>
                                    </p:animEffect>
                                  </p:childTnLst>
                                </p:cTn>
                              </p:par>
                            </p:childTnLst>
                          </p:cTn>
                        </p:par>
                        <p:par>
                          <p:cTn id="20" fill="hold">
                            <p:stCondLst>
                              <p:cond delay="2000"/>
                            </p:stCondLst>
                            <p:childTnLst>
                              <p:par>
                                <p:cTn id="21" presetID="3" presetClass="entr" presetSubtype="10" fill="hold" grpId="0" nodeType="after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blinds(horizontal)">
                                      <p:cBhvr>
                                        <p:cTn id="23" dur="500"/>
                                        <p:tgtEl>
                                          <p:spTgt spid="28"/>
                                        </p:tgtEl>
                                      </p:cBhvr>
                                    </p:animEffect>
                                  </p:childTnLst>
                                </p:cTn>
                              </p:par>
                            </p:childTnLst>
                          </p:cTn>
                        </p:par>
                        <p:par>
                          <p:cTn id="24" fill="hold">
                            <p:stCondLst>
                              <p:cond delay="2500"/>
                            </p:stCondLst>
                            <p:childTnLst>
                              <p:par>
                                <p:cTn id="25" presetID="22" presetClass="entr" presetSubtype="4" fill="hold" nodeType="after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par>
                          <p:cTn id="28" fill="hold">
                            <p:stCondLst>
                              <p:cond delay="3000"/>
                            </p:stCondLst>
                            <p:childTnLst>
                              <p:par>
                                <p:cTn id="29" presetID="3" presetClass="entr" presetSubtype="10" fill="hold" nodeType="after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linds(horizontal)">
                                      <p:cBhvr>
                                        <p:cTn id="31" dur="500"/>
                                        <p:tgtEl>
                                          <p:spTgt spid="14"/>
                                        </p:tgtEl>
                                      </p:cBhvr>
                                    </p:animEffect>
                                  </p:childTnLst>
                                </p:cTn>
                              </p:par>
                            </p:childTnLst>
                          </p:cTn>
                        </p:par>
                        <p:par>
                          <p:cTn id="32" fill="hold">
                            <p:stCondLst>
                              <p:cond delay="3500"/>
                            </p:stCondLst>
                            <p:childTnLst>
                              <p:par>
                                <p:cTn id="33" presetID="22" presetClass="entr" presetSubtype="4" fill="hold" nodeType="after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wipe(down)">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70"/>
                                        </p:tgtEl>
                                        <p:attrNameLst>
                                          <p:attrName>style.visibility</p:attrName>
                                        </p:attrNameLst>
                                      </p:cBhvr>
                                      <p:to>
                                        <p:strVal val="visible"/>
                                      </p:to>
                                    </p:set>
                                    <p:animEffect transition="in" filter="blinds(horizontal)">
                                      <p:cBhvr>
                                        <p:cTn id="40" dur="500"/>
                                        <p:tgtEl>
                                          <p:spTgt spid="70"/>
                                        </p:tgtEl>
                                      </p:cBhvr>
                                    </p:animEffect>
                                  </p:childTnLst>
                                </p:cTn>
                              </p:par>
                            </p:childTnLst>
                          </p:cTn>
                        </p:par>
                        <p:par>
                          <p:cTn id="41" fill="hold">
                            <p:stCondLst>
                              <p:cond delay="500"/>
                            </p:stCondLst>
                            <p:childTnLst>
                              <p:par>
                                <p:cTn id="42" presetID="4" presetClass="entr" presetSubtype="16" fill="hold" nodeType="after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box(in)">
                                      <p:cBhvr>
                                        <p:cTn id="44" dur="500"/>
                                        <p:tgtEl>
                                          <p:spTgt spid="19"/>
                                        </p:tgtEl>
                                      </p:cBhvr>
                                    </p:animEffect>
                                  </p:childTnLst>
                                </p:cTn>
                              </p:par>
                            </p:childTnLst>
                          </p:cTn>
                        </p:par>
                        <p:par>
                          <p:cTn id="45" fill="hold">
                            <p:stCondLst>
                              <p:cond delay="1000"/>
                            </p:stCondLst>
                            <p:childTnLst>
                              <p:par>
                                <p:cTn id="46" presetID="22" presetClass="entr" presetSubtype="1" fill="hold" nodeType="afterEffect">
                                  <p:stCondLst>
                                    <p:cond delay="0"/>
                                  </p:stCondLst>
                                  <p:childTnLst>
                                    <p:set>
                                      <p:cBhvr>
                                        <p:cTn id="47" dur="1" fill="hold">
                                          <p:stCondLst>
                                            <p:cond delay="0"/>
                                          </p:stCondLst>
                                        </p:cTn>
                                        <p:tgtEl>
                                          <p:spTgt spid="29"/>
                                        </p:tgtEl>
                                        <p:attrNameLst>
                                          <p:attrName>style.visibility</p:attrName>
                                        </p:attrNameLst>
                                      </p:cBhvr>
                                      <p:to>
                                        <p:strVal val="visible"/>
                                      </p:to>
                                    </p:set>
                                    <p:animEffect transition="in" filter="wipe(up)">
                                      <p:cBhvr>
                                        <p:cTn id="48" dur="500"/>
                                        <p:tgtEl>
                                          <p:spTgt spid="29"/>
                                        </p:tgtEl>
                                      </p:cBhvr>
                                    </p:animEffect>
                                  </p:childTnLst>
                                </p:cTn>
                              </p:par>
                            </p:childTnLst>
                          </p:cTn>
                        </p:par>
                        <p:par>
                          <p:cTn id="49" fill="hold">
                            <p:stCondLst>
                              <p:cond delay="1500"/>
                            </p:stCondLst>
                            <p:childTnLst>
                              <p:par>
                                <p:cTn id="50" presetID="22" presetClass="entr" presetSubtype="8" fill="hold" nodeType="afterEffect">
                                  <p:stCondLst>
                                    <p:cond delay="0"/>
                                  </p:stCondLst>
                                  <p:childTnLst>
                                    <p:set>
                                      <p:cBhvr>
                                        <p:cTn id="51" dur="1" fill="hold">
                                          <p:stCondLst>
                                            <p:cond delay="0"/>
                                          </p:stCondLst>
                                        </p:cTn>
                                        <p:tgtEl>
                                          <p:spTgt spid="30"/>
                                        </p:tgtEl>
                                        <p:attrNameLst>
                                          <p:attrName>style.visibility</p:attrName>
                                        </p:attrNameLst>
                                      </p:cBhvr>
                                      <p:to>
                                        <p:strVal val="visible"/>
                                      </p:to>
                                    </p:set>
                                    <p:animEffect transition="in" filter="wipe(left)">
                                      <p:cBhvr>
                                        <p:cTn id="52" dur="500"/>
                                        <p:tgtEl>
                                          <p:spTgt spid="30"/>
                                        </p:tgtEl>
                                      </p:cBhvr>
                                    </p:animEffect>
                                  </p:childTnLst>
                                </p:cTn>
                              </p:par>
                            </p:childTnLst>
                          </p:cTn>
                        </p:par>
                        <p:par>
                          <p:cTn id="53" fill="hold">
                            <p:stCondLst>
                              <p:cond delay="2000"/>
                            </p:stCondLst>
                            <p:childTnLst>
                              <p:par>
                                <p:cTn id="54" presetID="3" presetClass="entr" presetSubtype="10" fill="hold" nodeType="afterEffect">
                                  <p:stCondLst>
                                    <p:cond delay="0"/>
                                  </p:stCondLst>
                                  <p:childTnLst>
                                    <p:set>
                                      <p:cBhvr>
                                        <p:cTn id="55" dur="1" fill="hold">
                                          <p:stCondLst>
                                            <p:cond delay="0"/>
                                          </p:stCondLst>
                                        </p:cTn>
                                        <p:tgtEl>
                                          <p:spTgt spid="24644"/>
                                        </p:tgtEl>
                                        <p:attrNameLst>
                                          <p:attrName>style.visibility</p:attrName>
                                        </p:attrNameLst>
                                      </p:cBhvr>
                                      <p:to>
                                        <p:strVal val="visible"/>
                                      </p:to>
                                    </p:set>
                                    <p:animEffect transition="in" filter="blinds(horizontal)">
                                      <p:cBhvr>
                                        <p:cTn id="56" dur="500"/>
                                        <p:tgtEl>
                                          <p:spTgt spid="24644"/>
                                        </p:tgtEl>
                                      </p:cBhvr>
                                    </p:animEffect>
                                  </p:childTnLst>
                                </p:cTn>
                              </p:par>
                            </p:childTnLst>
                          </p:cTn>
                        </p:par>
                        <p:par>
                          <p:cTn id="57" fill="hold">
                            <p:stCondLst>
                              <p:cond delay="2500"/>
                            </p:stCondLst>
                            <p:childTnLst>
                              <p:par>
                                <p:cTn id="58" presetID="3" presetClass="entr" presetSubtype="10" fill="hold" nodeType="afterEffect">
                                  <p:stCondLst>
                                    <p:cond delay="0"/>
                                  </p:stCondLst>
                                  <p:childTnLst>
                                    <p:set>
                                      <p:cBhvr>
                                        <p:cTn id="59" dur="1" fill="hold">
                                          <p:stCondLst>
                                            <p:cond delay="0"/>
                                          </p:stCondLst>
                                        </p:cTn>
                                        <p:tgtEl>
                                          <p:spTgt spid="90"/>
                                        </p:tgtEl>
                                        <p:attrNameLst>
                                          <p:attrName>style.visibility</p:attrName>
                                        </p:attrNameLst>
                                      </p:cBhvr>
                                      <p:to>
                                        <p:strVal val="visible"/>
                                      </p:to>
                                    </p:set>
                                    <p:animEffect transition="in" filter="blinds(horizontal)">
                                      <p:cBhvr>
                                        <p:cTn id="60" dur="500"/>
                                        <p:tgtEl>
                                          <p:spTgt spid="90"/>
                                        </p:tgtEl>
                                      </p:cBhvr>
                                    </p:animEffect>
                                  </p:childTnLst>
                                </p:cTn>
                              </p:par>
                            </p:childTnLst>
                          </p:cTn>
                        </p:par>
                        <p:par>
                          <p:cTn id="61" fill="hold">
                            <p:stCondLst>
                              <p:cond delay="3000"/>
                            </p:stCondLst>
                            <p:childTnLst>
                              <p:par>
                                <p:cTn id="62" presetID="20" presetClass="entr" presetSubtype="0" fill="hold" nodeType="afterEffect">
                                  <p:stCondLst>
                                    <p:cond delay="0"/>
                                  </p:stCondLst>
                                  <p:childTnLst>
                                    <p:set>
                                      <p:cBhvr>
                                        <p:cTn id="63" dur="1" fill="hold">
                                          <p:stCondLst>
                                            <p:cond delay="0"/>
                                          </p:stCondLst>
                                        </p:cTn>
                                        <p:tgtEl>
                                          <p:spTgt spid="31"/>
                                        </p:tgtEl>
                                        <p:attrNameLst>
                                          <p:attrName>style.visibility</p:attrName>
                                        </p:attrNameLst>
                                      </p:cBhvr>
                                      <p:to>
                                        <p:strVal val="visible"/>
                                      </p:to>
                                    </p:set>
                                    <p:animEffect transition="in" filter="wedge">
                                      <p:cBhvr>
                                        <p:cTn id="64" dur="500"/>
                                        <p:tgtEl>
                                          <p:spTgt spid="31"/>
                                        </p:tgtEl>
                                      </p:cBhvr>
                                    </p:animEffect>
                                  </p:childTnLst>
                                </p:cTn>
                              </p:par>
                            </p:childTnLst>
                          </p:cTn>
                        </p:par>
                        <p:par>
                          <p:cTn id="65" fill="hold">
                            <p:stCondLst>
                              <p:cond delay="3500"/>
                            </p:stCondLst>
                            <p:childTnLst>
                              <p:par>
                                <p:cTn id="66" presetID="3" presetClass="entr" presetSubtype="10" fill="hold" nodeType="afterEffect">
                                  <p:stCondLst>
                                    <p:cond delay="0"/>
                                  </p:stCondLst>
                                  <p:childTnLst>
                                    <p:set>
                                      <p:cBhvr>
                                        <p:cTn id="67" dur="1" fill="hold">
                                          <p:stCondLst>
                                            <p:cond delay="0"/>
                                          </p:stCondLst>
                                        </p:cTn>
                                        <p:tgtEl>
                                          <p:spTgt spid="24649"/>
                                        </p:tgtEl>
                                        <p:attrNameLst>
                                          <p:attrName>style.visibility</p:attrName>
                                        </p:attrNameLst>
                                      </p:cBhvr>
                                      <p:to>
                                        <p:strVal val="visible"/>
                                      </p:to>
                                    </p:set>
                                    <p:animEffect transition="in" filter="blinds(horizontal)">
                                      <p:cBhvr>
                                        <p:cTn id="68" dur="500"/>
                                        <p:tgtEl>
                                          <p:spTgt spid="24649"/>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xit" presetSubtype="10" fill="hold" nodeType="clickEffect">
                                  <p:stCondLst>
                                    <p:cond delay="0"/>
                                  </p:stCondLst>
                                  <p:childTnLst>
                                    <p:animEffect transition="out" filter="blinds(horizontal)">
                                      <p:cBhvr>
                                        <p:cTn id="72" dur="500"/>
                                        <p:tgtEl>
                                          <p:spTgt spid="29"/>
                                        </p:tgtEl>
                                      </p:cBhvr>
                                    </p:animEffect>
                                    <p:set>
                                      <p:cBhvr>
                                        <p:cTn id="73" dur="1" fill="hold">
                                          <p:stCondLst>
                                            <p:cond delay="499"/>
                                          </p:stCondLst>
                                        </p:cTn>
                                        <p:tgtEl>
                                          <p:spTgt spid="29"/>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3" presetClass="exit" presetSubtype="10" fill="hold" nodeType="clickEffect">
                                  <p:stCondLst>
                                    <p:cond delay="0"/>
                                  </p:stCondLst>
                                  <p:childTnLst>
                                    <p:animEffect transition="out" filter="blinds(horizontal)">
                                      <p:cBhvr>
                                        <p:cTn id="77" dur="500"/>
                                        <p:tgtEl>
                                          <p:spTgt spid="30"/>
                                        </p:tgtEl>
                                      </p:cBhvr>
                                    </p:animEffect>
                                    <p:set>
                                      <p:cBhvr>
                                        <p:cTn id="78" dur="1" fill="hold">
                                          <p:stCondLst>
                                            <p:cond delay="499"/>
                                          </p:stCondLst>
                                        </p:cTn>
                                        <p:tgtEl>
                                          <p:spTgt spid="30"/>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nodeType="clickEffect">
                                  <p:stCondLst>
                                    <p:cond delay="0"/>
                                  </p:stCondLst>
                                  <p:childTnLst>
                                    <p:set>
                                      <p:cBhvr>
                                        <p:cTn id="82" dur="1" fill="hold">
                                          <p:stCondLst>
                                            <p:cond delay="0"/>
                                          </p:stCondLst>
                                        </p:cTn>
                                        <p:tgtEl>
                                          <p:spTgt spid="102"/>
                                        </p:tgtEl>
                                        <p:attrNameLst>
                                          <p:attrName>style.visibility</p:attrName>
                                        </p:attrNameLst>
                                      </p:cBhvr>
                                      <p:to>
                                        <p:strVal val="visible"/>
                                      </p:to>
                                    </p:set>
                                    <p:animEffect transition="in" filter="blinds(horizontal)">
                                      <p:cBhvr>
                                        <p:cTn id="83" dur="500"/>
                                        <p:tgtEl>
                                          <p:spTgt spid="102"/>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nodeType="clickEffect">
                                  <p:stCondLst>
                                    <p:cond delay="0"/>
                                  </p:stCondLst>
                                  <p:childTnLst>
                                    <p:set>
                                      <p:cBhvr>
                                        <p:cTn id="87" dur="1" fill="hold">
                                          <p:stCondLst>
                                            <p:cond delay="0"/>
                                          </p:stCondLst>
                                        </p:cTn>
                                        <p:tgtEl>
                                          <p:spTgt spid="24647"/>
                                        </p:tgtEl>
                                        <p:attrNameLst>
                                          <p:attrName>style.visibility</p:attrName>
                                        </p:attrNameLst>
                                      </p:cBhvr>
                                      <p:to>
                                        <p:strVal val="visible"/>
                                      </p:to>
                                    </p:set>
                                    <p:animEffect transition="in" filter="blinds(horizontal)">
                                      <p:cBhvr>
                                        <p:cTn id="88" dur="500"/>
                                        <p:tgtEl>
                                          <p:spTgt spid="24647"/>
                                        </p:tgtEl>
                                      </p:cBhvr>
                                    </p:animEffect>
                                  </p:childTnLst>
                                </p:cTn>
                              </p:par>
                            </p:childTnLst>
                          </p:cTn>
                        </p:par>
                      </p:childTnLst>
                    </p:cTn>
                  </p:par>
                  <p:par>
                    <p:cTn id="89" fill="hold">
                      <p:stCondLst>
                        <p:cond delay="indefinite"/>
                      </p:stCondLst>
                      <p:childTnLst>
                        <p:par>
                          <p:cTn id="90" fill="hold">
                            <p:stCondLst>
                              <p:cond delay="0"/>
                            </p:stCondLst>
                            <p:childTnLst>
                              <p:par>
                                <p:cTn id="91" presetID="20" presetClass="entr" presetSubtype="0" fill="hold" nodeType="clickEffect">
                                  <p:stCondLst>
                                    <p:cond delay="0"/>
                                  </p:stCondLst>
                                  <p:childTnLst>
                                    <p:set>
                                      <p:cBhvr>
                                        <p:cTn id="92" dur="1" fill="hold">
                                          <p:stCondLst>
                                            <p:cond delay="0"/>
                                          </p:stCondLst>
                                        </p:cTn>
                                        <p:tgtEl>
                                          <p:spTgt spid="24646"/>
                                        </p:tgtEl>
                                        <p:attrNameLst>
                                          <p:attrName>style.visibility</p:attrName>
                                        </p:attrNameLst>
                                      </p:cBhvr>
                                      <p:to>
                                        <p:strVal val="visible"/>
                                      </p:to>
                                    </p:set>
                                    <p:animEffect transition="in" filter="wedge">
                                      <p:cBhvr>
                                        <p:cTn id="93" dur="2000"/>
                                        <p:tgtEl>
                                          <p:spTgt spid="24646"/>
                                        </p:tgtEl>
                                      </p:cBhvr>
                                    </p:animEffect>
                                  </p:childTnLst>
                                </p:cTn>
                              </p:par>
                            </p:childTnLst>
                          </p:cTn>
                        </p:par>
                      </p:childTnLst>
                    </p:cTn>
                  </p:par>
                  <p:par>
                    <p:cTn id="94" fill="hold">
                      <p:stCondLst>
                        <p:cond delay="indefinite"/>
                      </p:stCondLst>
                      <p:childTnLst>
                        <p:par>
                          <p:cTn id="95" fill="hold">
                            <p:stCondLst>
                              <p:cond delay="0"/>
                            </p:stCondLst>
                            <p:childTnLst>
                              <p:par>
                                <p:cTn id="96" presetID="3" presetClass="entr" presetSubtype="10" fill="hold" nodeType="clickEffect">
                                  <p:stCondLst>
                                    <p:cond delay="0"/>
                                  </p:stCondLst>
                                  <p:childTnLst>
                                    <p:set>
                                      <p:cBhvr>
                                        <p:cTn id="97" dur="1" fill="hold">
                                          <p:stCondLst>
                                            <p:cond delay="0"/>
                                          </p:stCondLst>
                                        </p:cTn>
                                        <p:tgtEl>
                                          <p:spTgt spid="24648"/>
                                        </p:tgtEl>
                                        <p:attrNameLst>
                                          <p:attrName>style.visibility</p:attrName>
                                        </p:attrNameLst>
                                      </p:cBhvr>
                                      <p:to>
                                        <p:strVal val="visible"/>
                                      </p:to>
                                    </p:set>
                                    <p:animEffect transition="in" filter="blinds(horizontal)">
                                      <p:cBhvr>
                                        <p:cTn id="98" dur="500"/>
                                        <p:tgtEl>
                                          <p:spTgt spid="24648"/>
                                        </p:tgtEl>
                                      </p:cBhvr>
                                    </p:animEffect>
                                  </p:childTnLst>
                                </p:cTn>
                              </p:par>
                            </p:childTnLst>
                          </p:cTn>
                        </p:par>
                      </p:childTnLst>
                    </p:cTn>
                  </p:par>
                  <p:par>
                    <p:cTn id="99" fill="hold">
                      <p:stCondLst>
                        <p:cond delay="indefinite"/>
                      </p:stCondLst>
                      <p:childTnLst>
                        <p:par>
                          <p:cTn id="100" fill="hold">
                            <p:stCondLst>
                              <p:cond delay="0"/>
                            </p:stCondLst>
                            <p:childTnLst>
                              <p:par>
                                <p:cTn id="101" presetID="20" presetClass="entr" presetSubtype="0" fill="hold" nodeType="clickEffect">
                                  <p:stCondLst>
                                    <p:cond delay="0"/>
                                  </p:stCondLst>
                                  <p:childTnLst>
                                    <p:set>
                                      <p:cBhvr>
                                        <p:cTn id="102" dur="1" fill="hold">
                                          <p:stCondLst>
                                            <p:cond delay="0"/>
                                          </p:stCondLst>
                                        </p:cTn>
                                        <p:tgtEl>
                                          <p:spTgt spid="24650"/>
                                        </p:tgtEl>
                                        <p:attrNameLst>
                                          <p:attrName>style.visibility</p:attrName>
                                        </p:attrNameLst>
                                      </p:cBhvr>
                                      <p:to>
                                        <p:strVal val="visible"/>
                                      </p:to>
                                    </p:set>
                                    <p:animEffect transition="in" filter="wedge">
                                      <p:cBhvr>
                                        <p:cTn id="103" dur="2000"/>
                                        <p:tgtEl>
                                          <p:spTgt spid="24650"/>
                                        </p:tgtEl>
                                      </p:cBhvr>
                                    </p:animEffect>
                                  </p:childTnLst>
                                </p:cTn>
                              </p:par>
                            </p:childTnLst>
                          </p:cTn>
                        </p:par>
                      </p:childTnLst>
                    </p:cTn>
                  </p:par>
                  <p:par>
                    <p:cTn id="104" fill="hold">
                      <p:stCondLst>
                        <p:cond delay="indefinite"/>
                      </p:stCondLst>
                      <p:childTnLst>
                        <p:par>
                          <p:cTn id="105" fill="hold">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133"/>
                                        </p:tgtEl>
                                        <p:attrNameLst>
                                          <p:attrName>style.visibility</p:attrName>
                                        </p:attrNameLst>
                                      </p:cBhvr>
                                      <p:to>
                                        <p:strVal val="visible"/>
                                      </p:to>
                                    </p:set>
                                    <p:animEffect transition="in" filter="blinds(horizontal)">
                                      <p:cBhvr>
                                        <p:cTn id="108" dur="500"/>
                                        <p:tgtEl>
                                          <p:spTgt spid="133"/>
                                        </p:tgtEl>
                                      </p:cBhvr>
                                    </p:animEffect>
                                  </p:childTnLst>
                                </p:cTn>
                              </p:par>
                            </p:childTnLst>
                          </p:cTn>
                        </p:par>
                        <p:par>
                          <p:cTn id="109" fill="hold">
                            <p:stCondLst>
                              <p:cond delay="500"/>
                            </p:stCondLst>
                            <p:childTnLst>
                              <p:par>
                                <p:cTn id="110" presetID="3" presetClass="entr" presetSubtype="10" fill="hold" nodeType="afterEffect">
                                  <p:stCondLst>
                                    <p:cond delay="0"/>
                                  </p:stCondLst>
                                  <p:childTnLst>
                                    <p:set>
                                      <p:cBhvr>
                                        <p:cTn id="111" dur="1" fill="hold">
                                          <p:stCondLst>
                                            <p:cond delay="0"/>
                                          </p:stCondLst>
                                        </p:cTn>
                                        <p:tgtEl>
                                          <p:spTgt spid="24652"/>
                                        </p:tgtEl>
                                        <p:attrNameLst>
                                          <p:attrName>style.visibility</p:attrName>
                                        </p:attrNameLst>
                                      </p:cBhvr>
                                      <p:to>
                                        <p:strVal val="visible"/>
                                      </p:to>
                                    </p:set>
                                    <p:animEffect transition="in" filter="blinds(horizontal)">
                                      <p:cBhvr>
                                        <p:cTn id="112" dur="500"/>
                                        <p:tgtEl>
                                          <p:spTgt spid="246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8" grpId="0"/>
      <p:bldP spid="70" grpId="0"/>
      <p:bldP spid="13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p:cNvSpPr>
            <a:spLocks noChangeArrowheads="1"/>
          </p:cNvSpPr>
          <p:nvPr/>
        </p:nvSpPr>
        <p:spPr bwMode="auto">
          <a:xfrm rot="-5400000">
            <a:off x="2179638" y="4214812"/>
            <a:ext cx="1219200" cy="1158875"/>
          </a:xfrm>
          <a:prstGeom prst="pentagon">
            <a:avLst/>
          </a:prstGeom>
          <a:solidFill>
            <a:schemeClr val="bg1"/>
          </a:solidFill>
          <a:ln w="19050">
            <a:solidFill>
              <a:schemeClr val="tx1"/>
            </a:solidFill>
            <a:miter lim="800000"/>
            <a:headEnd/>
            <a:tailEnd/>
          </a:ln>
          <a:effectLst/>
        </p:spPr>
        <p:txBody>
          <a:bodyPr wrap="none" anchor="ctr"/>
          <a:lstStyle/>
          <a:p>
            <a:endParaRPr lang="en-US"/>
          </a:p>
        </p:txBody>
      </p:sp>
      <p:sp>
        <p:nvSpPr>
          <p:cNvPr id="39939" name="Line 3"/>
          <p:cNvSpPr>
            <a:spLocks noChangeShapeType="1"/>
          </p:cNvSpPr>
          <p:nvPr/>
        </p:nvSpPr>
        <p:spPr bwMode="auto">
          <a:xfrm>
            <a:off x="1370013" y="4043363"/>
            <a:ext cx="4572000" cy="0"/>
          </a:xfrm>
          <a:prstGeom prst="line">
            <a:avLst/>
          </a:prstGeom>
          <a:noFill/>
          <a:ln w="9525">
            <a:solidFill>
              <a:schemeClr val="tx1"/>
            </a:solidFill>
            <a:round/>
            <a:headEnd/>
            <a:tailEnd/>
          </a:ln>
          <a:effectLst/>
        </p:spPr>
        <p:txBody>
          <a:bodyPr/>
          <a:lstStyle/>
          <a:p>
            <a:endParaRPr lang="en-US"/>
          </a:p>
        </p:txBody>
      </p:sp>
      <p:sp>
        <p:nvSpPr>
          <p:cNvPr id="39940" name="Line 4"/>
          <p:cNvSpPr>
            <a:spLocks noChangeShapeType="1"/>
          </p:cNvSpPr>
          <p:nvPr/>
        </p:nvSpPr>
        <p:spPr bwMode="auto">
          <a:xfrm>
            <a:off x="2203450" y="4800600"/>
            <a:ext cx="1143000" cy="0"/>
          </a:xfrm>
          <a:prstGeom prst="line">
            <a:avLst/>
          </a:prstGeom>
          <a:noFill/>
          <a:ln w="9525">
            <a:solidFill>
              <a:schemeClr val="folHlink"/>
            </a:solidFill>
            <a:round/>
            <a:headEnd/>
            <a:tailEnd/>
          </a:ln>
          <a:effectLst/>
        </p:spPr>
        <p:txBody>
          <a:bodyPr/>
          <a:lstStyle/>
          <a:p>
            <a:endParaRPr lang="en-US"/>
          </a:p>
        </p:txBody>
      </p:sp>
      <p:sp>
        <p:nvSpPr>
          <p:cNvPr id="39941" name="Line 5"/>
          <p:cNvSpPr>
            <a:spLocks noChangeShapeType="1"/>
          </p:cNvSpPr>
          <p:nvPr/>
        </p:nvSpPr>
        <p:spPr bwMode="auto">
          <a:xfrm>
            <a:off x="2660650" y="4191000"/>
            <a:ext cx="152400" cy="609600"/>
          </a:xfrm>
          <a:prstGeom prst="line">
            <a:avLst/>
          </a:prstGeom>
          <a:noFill/>
          <a:ln w="9525">
            <a:solidFill>
              <a:schemeClr val="folHlink"/>
            </a:solidFill>
            <a:round/>
            <a:headEnd/>
            <a:tailEnd/>
          </a:ln>
          <a:effectLst/>
        </p:spPr>
        <p:txBody>
          <a:bodyPr/>
          <a:lstStyle/>
          <a:p>
            <a:endParaRPr lang="en-US"/>
          </a:p>
        </p:txBody>
      </p:sp>
      <p:grpSp>
        <p:nvGrpSpPr>
          <p:cNvPr id="2" name="Group 6"/>
          <p:cNvGrpSpPr>
            <a:grpSpLocks/>
          </p:cNvGrpSpPr>
          <p:nvPr/>
        </p:nvGrpSpPr>
        <p:grpSpPr bwMode="auto">
          <a:xfrm>
            <a:off x="2203450" y="2286000"/>
            <a:ext cx="1143000" cy="1905000"/>
            <a:chOff x="2160" y="1440"/>
            <a:chExt cx="720" cy="1200"/>
          </a:xfrm>
        </p:grpSpPr>
        <p:sp>
          <p:nvSpPr>
            <p:cNvPr id="39943" name="Rectangle 7"/>
            <p:cNvSpPr>
              <a:spLocks noChangeArrowheads="1"/>
            </p:cNvSpPr>
            <p:nvPr/>
          </p:nvSpPr>
          <p:spPr bwMode="auto">
            <a:xfrm>
              <a:off x="2160" y="1632"/>
              <a:ext cx="720" cy="912"/>
            </a:xfrm>
            <a:prstGeom prst="rect">
              <a:avLst/>
            </a:prstGeom>
            <a:solidFill>
              <a:schemeClr val="bg1"/>
            </a:solidFill>
            <a:ln w="19050">
              <a:solidFill>
                <a:schemeClr val="tx1"/>
              </a:solidFill>
              <a:miter lim="800000"/>
              <a:headEnd/>
              <a:tailEnd/>
            </a:ln>
            <a:effectLst/>
          </p:spPr>
          <p:txBody>
            <a:bodyPr wrap="none" anchor="ctr"/>
            <a:lstStyle/>
            <a:p>
              <a:endParaRPr lang="en-US"/>
            </a:p>
          </p:txBody>
        </p:sp>
        <p:sp>
          <p:nvSpPr>
            <p:cNvPr id="39944" name="Line 8"/>
            <p:cNvSpPr>
              <a:spLocks noChangeShapeType="1"/>
            </p:cNvSpPr>
            <p:nvPr/>
          </p:nvSpPr>
          <p:spPr bwMode="auto">
            <a:xfrm flipV="1">
              <a:off x="2544" y="1440"/>
              <a:ext cx="0" cy="1200"/>
            </a:xfrm>
            <a:prstGeom prst="line">
              <a:avLst/>
            </a:prstGeom>
            <a:noFill/>
            <a:ln w="9525">
              <a:solidFill>
                <a:schemeClr val="tx1"/>
              </a:solidFill>
              <a:prstDash val="lgDashDot"/>
              <a:round/>
              <a:headEnd/>
              <a:tailEnd/>
            </a:ln>
            <a:effectLst/>
          </p:spPr>
          <p:txBody>
            <a:bodyPr/>
            <a:lstStyle/>
            <a:p>
              <a:endParaRPr lang="en-US"/>
            </a:p>
          </p:txBody>
        </p:sp>
        <p:sp>
          <p:nvSpPr>
            <p:cNvPr id="39945" name="Line 9"/>
            <p:cNvSpPr>
              <a:spLocks noChangeShapeType="1"/>
            </p:cNvSpPr>
            <p:nvPr/>
          </p:nvSpPr>
          <p:spPr bwMode="auto">
            <a:xfrm flipV="1">
              <a:off x="2448" y="1632"/>
              <a:ext cx="0" cy="912"/>
            </a:xfrm>
            <a:prstGeom prst="line">
              <a:avLst/>
            </a:prstGeom>
            <a:noFill/>
            <a:ln w="19050">
              <a:solidFill>
                <a:schemeClr val="tx1"/>
              </a:solidFill>
              <a:round/>
              <a:headEnd/>
              <a:tailEnd/>
            </a:ln>
            <a:effectLst/>
          </p:spPr>
          <p:txBody>
            <a:bodyPr/>
            <a:lstStyle/>
            <a:p>
              <a:endParaRPr lang="en-US"/>
            </a:p>
          </p:txBody>
        </p:sp>
      </p:grpSp>
      <p:sp>
        <p:nvSpPr>
          <p:cNvPr id="39946" name="Line 10"/>
          <p:cNvSpPr>
            <a:spLocks noChangeShapeType="1"/>
          </p:cNvSpPr>
          <p:nvPr/>
        </p:nvSpPr>
        <p:spPr bwMode="auto">
          <a:xfrm flipH="1">
            <a:off x="1898650" y="2647950"/>
            <a:ext cx="1752600" cy="1371600"/>
          </a:xfrm>
          <a:prstGeom prst="line">
            <a:avLst/>
          </a:prstGeom>
          <a:noFill/>
          <a:ln w="9525">
            <a:solidFill>
              <a:schemeClr val="tx1"/>
            </a:solidFill>
            <a:prstDash val="lgDashDotDot"/>
            <a:round/>
            <a:headEnd/>
            <a:tailEnd/>
          </a:ln>
          <a:effectLst/>
        </p:spPr>
        <p:txBody>
          <a:bodyPr/>
          <a:lstStyle/>
          <a:p>
            <a:endParaRPr lang="en-US"/>
          </a:p>
        </p:txBody>
      </p:sp>
      <p:sp>
        <p:nvSpPr>
          <p:cNvPr id="39947" name="Line 11"/>
          <p:cNvSpPr>
            <a:spLocks noChangeShapeType="1"/>
          </p:cNvSpPr>
          <p:nvPr/>
        </p:nvSpPr>
        <p:spPr bwMode="auto">
          <a:xfrm>
            <a:off x="3575050" y="4038600"/>
            <a:ext cx="1371600" cy="1371600"/>
          </a:xfrm>
          <a:prstGeom prst="line">
            <a:avLst/>
          </a:prstGeom>
          <a:noFill/>
          <a:ln w="9525">
            <a:solidFill>
              <a:schemeClr val="tx1"/>
            </a:solidFill>
            <a:round/>
            <a:headEnd/>
            <a:tailEnd/>
          </a:ln>
          <a:effectLst/>
        </p:spPr>
        <p:txBody>
          <a:bodyPr/>
          <a:lstStyle/>
          <a:p>
            <a:endParaRPr lang="en-US"/>
          </a:p>
        </p:txBody>
      </p:sp>
      <p:grpSp>
        <p:nvGrpSpPr>
          <p:cNvPr id="3" name="Group 12"/>
          <p:cNvGrpSpPr>
            <a:grpSpLocks/>
          </p:cNvGrpSpPr>
          <p:nvPr/>
        </p:nvGrpSpPr>
        <p:grpSpPr bwMode="auto">
          <a:xfrm>
            <a:off x="2660650" y="4191000"/>
            <a:ext cx="2286000" cy="1219200"/>
            <a:chOff x="2448" y="2640"/>
            <a:chExt cx="1440" cy="768"/>
          </a:xfrm>
        </p:grpSpPr>
        <p:sp>
          <p:nvSpPr>
            <p:cNvPr id="39949" name="Line 13"/>
            <p:cNvSpPr>
              <a:spLocks noChangeShapeType="1"/>
            </p:cNvSpPr>
            <p:nvPr/>
          </p:nvSpPr>
          <p:spPr bwMode="auto">
            <a:xfrm>
              <a:off x="2448" y="2640"/>
              <a:ext cx="672" cy="0"/>
            </a:xfrm>
            <a:prstGeom prst="line">
              <a:avLst/>
            </a:prstGeom>
            <a:noFill/>
            <a:ln w="9525">
              <a:solidFill>
                <a:schemeClr val="folHlink"/>
              </a:solidFill>
              <a:round/>
              <a:headEnd/>
              <a:tailEnd/>
            </a:ln>
            <a:effectLst/>
          </p:spPr>
          <p:txBody>
            <a:bodyPr/>
            <a:lstStyle/>
            <a:p>
              <a:endParaRPr lang="en-US"/>
            </a:p>
          </p:txBody>
        </p:sp>
        <p:sp>
          <p:nvSpPr>
            <p:cNvPr id="39950" name="Line 14"/>
            <p:cNvSpPr>
              <a:spLocks noChangeShapeType="1"/>
            </p:cNvSpPr>
            <p:nvPr/>
          </p:nvSpPr>
          <p:spPr bwMode="auto">
            <a:xfrm>
              <a:off x="2880" y="2784"/>
              <a:ext cx="384" cy="0"/>
            </a:xfrm>
            <a:prstGeom prst="line">
              <a:avLst/>
            </a:prstGeom>
            <a:noFill/>
            <a:ln w="9525">
              <a:solidFill>
                <a:schemeClr val="folHlink"/>
              </a:solidFill>
              <a:round/>
              <a:headEnd/>
              <a:tailEnd/>
            </a:ln>
            <a:effectLst/>
          </p:spPr>
          <p:txBody>
            <a:bodyPr/>
            <a:lstStyle/>
            <a:p>
              <a:endParaRPr lang="en-US"/>
            </a:p>
          </p:txBody>
        </p:sp>
        <p:sp>
          <p:nvSpPr>
            <p:cNvPr id="39951" name="Line 15"/>
            <p:cNvSpPr>
              <a:spLocks noChangeShapeType="1"/>
            </p:cNvSpPr>
            <p:nvPr/>
          </p:nvSpPr>
          <p:spPr bwMode="auto">
            <a:xfrm>
              <a:off x="2880" y="3024"/>
              <a:ext cx="624" cy="0"/>
            </a:xfrm>
            <a:prstGeom prst="line">
              <a:avLst/>
            </a:prstGeom>
            <a:noFill/>
            <a:ln w="9525">
              <a:solidFill>
                <a:schemeClr val="folHlink"/>
              </a:solidFill>
              <a:round/>
              <a:headEnd/>
              <a:tailEnd/>
            </a:ln>
            <a:effectLst/>
          </p:spPr>
          <p:txBody>
            <a:bodyPr/>
            <a:lstStyle/>
            <a:p>
              <a:endParaRPr lang="en-US"/>
            </a:p>
          </p:txBody>
        </p:sp>
        <p:sp>
          <p:nvSpPr>
            <p:cNvPr id="39952" name="Line 16"/>
            <p:cNvSpPr>
              <a:spLocks noChangeShapeType="1"/>
            </p:cNvSpPr>
            <p:nvPr/>
          </p:nvSpPr>
          <p:spPr bwMode="auto">
            <a:xfrm>
              <a:off x="2880" y="3252"/>
              <a:ext cx="864" cy="0"/>
            </a:xfrm>
            <a:prstGeom prst="line">
              <a:avLst/>
            </a:prstGeom>
            <a:noFill/>
            <a:ln w="9525">
              <a:solidFill>
                <a:schemeClr val="folHlink"/>
              </a:solidFill>
              <a:round/>
              <a:headEnd/>
              <a:tailEnd/>
            </a:ln>
            <a:effectLst/>
          </p:spPr>
          <p:txBody>
            <a:bodyPr/>
            <a:lstStyle/>
            <a:p>
              <a:endParaRPr lang="en-US"/>
            </a:p>
          </p:txBody>
        </p:sp>
        <p:sp>
          <p:nvSpPr>
            <p:cNvPr id="39953" name="Line 17"/>
            <p:cNvSpPr>
              <a:spLocks noChangeShapeType="1"/>
            </p:cNvSpPr>
            <p:nvPr/>
          </p:nvSpPr>
          <p:spPr bwMode="auto">
            <a:xfrm>
              <a:off x="2448" y="3408"/>
              <a:ext cx="1440" cy="0"/>
            </a:xfrm>
            <a:prstGeom prst="line">
              <a:avLst/>
            </a:prstGeom>
            <a:noFill/>
            <a:ln w="9525">
              <a:solidFill>
                <a:schemeClr val="folHlink"/>
              </a:solidFill>
              <a:round/>
              <a:headEnd/>
              <a:tailEnd/>
            </a:ln>
            <a:effectLst/>
          </p:spPr>
          <p:txBody>
            <a:bodyPr/>
            <a:lstStyle/>
            <a:p>
              <a:endParaRPr lang="en-US"/>
            </a:p>
          </p:txBody>
        </p:sp>
      </p:grpSp>
      <p:sp>
        <p:nvSpPr>
          <p:cNvPr id="39954" name="Line 18"/>
          <p:cNvSpPr>
            <a:spLocks noChangeShapeType="1"/>
          </p:cNvSpPr>
          <p:nvPr/>
        </p:nvSpPr>
        <p:spPr bwMode="auto">
          <a:xfrm>
            <a:off x="3346450" y="2590800"/>
            <a:ext cx="0" cy="0"/>
          </a:xfrm>
          <a:prstGeom prst="line">
            <a:avLst/>
          </a:prstGeom>
          <a:noFill/>
          <a:ln w="9525">
            <a:solidFill>
              <a:schemeClr val="tx1"/>
            </a:solidFill>
            <a:round/>
            <a:headEnd/>
            <a:tailEnd/>
          </a:ln>
          <a:effectLst/>
        </p:spPr>
        <p:txBody>
          <a:bodyPr/>
          <a:lstStyle/>
          <a:p>
            <a:endParaRPr lang="en-US"/>
          </a:p>
        </p:txBody>
      </p:sp>
      <p:grpSp>
        <p:nvGrpSpPr>
          <p:cNvPr id="4" name="Group 19"/>
          <p:cNvGrpSpPr>
            <a:grpSpLocks/>
          </p:cNvGrpSpPr>
          <p:nvPr/>
        </p:nvGrpSpPr>
        <p:grpSpPr bwMode="auto">
          <a:xfrm>
            <a:off x="3727450" y="2514600"/>
            <a:ext cx="1219200" cy="2895600"/>
            <a:chOff x="3120" y="1584"/>
            <a:chExt cx="768" cy="1824"/>
          </a:xfrm>
        </p:grpSpPr>
        <p:sp>
          <p:nvSpPr>
            <p:cNvPr id="39956" name="Line 20"/>
            <p:cNvSpPr>
              <a:spLocks noChangeShapeType="1"/>
            </p:cNvSpPr>
            <p:nvPr/>
          </p:nvSpPr>
          <p:spPr bwMode="auto">
            <a:xfrm flipV="1">
              <a:off x="3120" y="1632"/>
              <a:ext cx="0" cy="1008"/>
            </a:xfrm>
            <a:prstGeom prst="line">
              <a:avLst/>
            </a:prstGeom>
            <a:noFill/>
            <a:ln w="9525">
              <a:solidFill>
                <a:schemeClr val="folHlink"/>
              </a:solidFill>
              <a:round/>
              <a:headEnd/>
              <a:tailEnd/>
            </a:ln>
            <a:effectLst/>
          </p:spPr>
          <p:txBody>
            <a:bodyPr/>
            <a:lstStyle/>
            <a:p>
              <a:endParaRPr lang="en-US"/>
            </a:p>
          </p:txBody>
        </p:sp>
        <p:sp>
          <p:nvSpPr>
            <p:cNvPr id="39957" name="Line 21"/>
            <p:cNvSpPr>
              <a:spLocks noChangeShapeType="1"/>
            </p:cNvSpPr>
            <p:nvPr/>
          </p:nvSpPr>
          <p:spPr bwMode="auto">
            <a:xfrm flipV="1">
              <a:off x="3264" y="1632"/>
              <a:ext cx="0" cy="1152"/>
            </a:xfrm>
            <a:prstGeom prst="line">
              <a:avLst/>
            </a:prstGeom>
            <a:noFill/>
            <a:ln w="9525">
              <a:solidFill>
                <a:schemeClr val="folHlink"/>
              </a:solidFill>
              <a:round/>
              <a:headEnd/>
              <a:tailEnd/>
            </a:ln>
            <a:effectLst/>
          </p:spPr>
          <p:txBody>
            <a:bodyPr/>
            <a:lstStyle/>
            <a:p>
              <a:endParaRPr lang="en-US"/>
            </a:p>
          </p:txBody>
        </p:sp>
        <p:sp>
          <p:nvSpPr>
            <p:cNvPr id="39958" name="Line 22"/>
            <p:cNvSpPr>
              <a:spLocks noChangeShapeType="1"/>
            </p:cNvSpPr>
            <p:nvPr/>
          </p:nvSpPr>
          <p:spPr bwMode="auto">
            <a:xfrm flipV="1">
              <a:off x="3504" y="1584"/>
              <a:ext cx="0" cy="1440"/>
            </a:xfrm>
            <a:prstGeom prst="line">
              <a:avLst/>
            </a:prstGeom>
            <a:noFill/>
            <a:ln w="9525">
              <a:solidFill>
                <a:schemeClr val="folHlink"/>
              </a:solidFill>
              <a:round/>
              <a:headEnd/>
              <a:tailEnd/>
            </a:ln>
            <a:effectLst/>
          </p:spPr>
          <p:txBody>
            <a:bodyPr/>
            <a:lstStyle/>
            <a:p>
              <a:endParaRPr lang="en-US"/>
            </a:p>
          </p:txBody>
        </p:sp>
        <p:sp>
          <p:nvSpPr>
            <p:cNvPr id="39959" name="Line 23"/>
            <p:cNvSpPr>
              <a:spLocks noChangeShapeType="1"/>
            </p:cNvSpPr>
            <p:nvPr/>
          </p:nvSpPr>
          <p:spPr bwMode="auto">
            <a:xfrm flipV="1">
              <a:off x="3744" y="1584"/>
              <a:ext cx="0" cy="1680"/>
            </a:xfrm>
            <a:prstGeom prst="line">
              <a:avLst/>
            </a:prstGeom>
            <a:noFill/>
            <a:ln w="9525">
              <a:solidFill>
                <a:schemeClr val="folHlink"/>
              </a:solidFill>
              <a:round/>
              <a:headEnd/>
              <a:tailEnd/>
            </a:ln>
            <a:effectLst/>
          </p:spPr>
          <p:txBody>
            <a:bodyPr/>
            <a:lstStyle/>
            <a:p>
              <a:endParaRPr lang="en-US"/>
            </a:p>
          </p:txBody>
        </p:sp>
        <p:sp>
          <p:nvSpPr>
            <p:cNvPr id="39960" name="Line 24"/>
            <p:cNvSpPr>
              <a:spLocks noChangeShapeType="1"/>
            </p:cNvSpPr>
            <p:nvPr/>
          </p:nvSpPr>
          <p:spPr bwMode="auto">
            <a:xfrm flipV="1">
              <a:off x="3888" y="1584"/>
              <a:ext cx="0" cy="1824"/>
            </a:xfrm>
            <a:prstGeom prst="line">
              <a:avLst/>
            </a:prstGeom>
            <a:noFill/>
            <a:ln w="9525">
              <a:solidFill>
                <a:schemeClr val="folHlink"/>
              </a:solidFill>
              <a:round/>
              <a:headEnd/>
              <a:tailEnd/>
            </a:ln>
            <a:effectLst/>
          </p:spPr>
          <p:txBody>
            <a:bodyPr/>
            <a:lstStyle/>
            <a:p>
              <a:endParaRPr lang="en-US"/>
            </a:p>
          </p:txBody>
        </p:sp>
        <p:sp>
          <p:nvSpPr>
            <p:cNvPr id="39961" name="Line 25"/>
            <p:cNvSpPr>
              <a:spLocks noChangeShapeType="1"/>
            </p:cNvSpPr>
            <p:nvPr/>
          </p:nvSpPr>
          <p:spPr bwMode="auto">
            <a:xfrm>
              <a:off x="3120" y="1632"/>
              <a:ext cx="768" cy="0"/>
            </a:xfrm>
            <a:prstGeom prst="line">
              <a:avLst/>
            </a:prstGeom>
            <a:noFill/>
            <a:ln w="9525">
              <a:solidFill>
                <a:schemeClr val="folHlink"/>
              </a:solidFill>
              <a:round/>
              <a:headEnd/>
              <a:tailEnd/>
            </a:ln>
            <a:effectLst/>
          </p:spPr>
          <p:txBody>
            <a:bodyPr/>
            <a:lstStyle/>
            <a:p>
              <a:endParaRPr lang="en-US"/>
            </a:p>
          </p:txBody>
        </p:sp>
      </p:grpSp>
      <p:grpSp>
        <p:nvGrpSpPr>
          <p:cNvPr id="5" name="Group 26"/>
          <p:cNvGrpSpPr>
            <a:grpSpLocks/>
          </p:cNvGrpSpPr>
          <p:nvPr/>
        </p:nvGrpSpPr>
        <p:grpSpPr bwMode="auto">
          <a:xfrm>
            <a:off x="2203450" y="2895600"/>
            <a:ext cx="2895600" cy="885825"/>
            <a:chOff x="2160" y="1824"/>
            <a:chExt cx="1824" cy="558"/>
          </a:xfrm>
        </p:grpSpPr>
        <p:sp>
          <p:nvSpPr>
            <p:cNvPr id="39963" name="Line 27"/>
            <p:cNvSpPr>
              <a:spLocks noChangeShapeType="1"/>
            </p:cNvSpPr>
            <p:nvPr/>
          </p:nvSpPr>
          <p:spPr bwMode="auto">
            <a:xfrm>
              <a:off x="2880" y="1824"/>
              <a:ext cx="1104" cy="0"/>
            </a:xfrm>
            <a:prstGeom prst="line">
              <a:avLst/>
            </a:prstGeom>
            <a:noFill/>
            <a:ln w="9525">
              <a:solidFill>
                <a:schemeClr val="folHlink"/>
              </a:solidFill>
              <a:round/>
              <a:headEnd/>
              <a:tailEnd/>
            </a:ln>
            <a:effectLst/>
          </p:spPr>
          <p:txBody>
            <a:bodyPr/>
            <a:lstStyle/>
            <a:p>
              <a:endParaRPr lang="en-US"/>
            </a:p>
          </p:txBody>
        </p:sp>
        <p:sp>
          <p:nvSpPr>
            <p:cNvPr id="39964" name="Line 28"/>
            <p:cNvSpPr>
              <a:spLocks noChangeShapeType="1"/>
            </p:cNvSpPr>
            <p:nvPr/>
          </p:nvSpPr>
          <p:spPr bwMode="auto">
            <a:xfrm>
              <a:off x="2448" y="2160"/>
              <a:ext cx="1536" cy="0"/>
            </a:xfrm>
            <a:prstGeom prst="line">
              <a:avLst/>
            </a:prstGeom>
            <a:noFill/>
            <a:ln w="9525">
              <a:solidFill>
                <a:schemeClr val="folHlink"/>
              </a:solidFill>
              <a:round/>
              <a:headEnd/>
              <a:tailEnd/>
            </a:ln>
            <a:effectLst/>
          </p:spPr>
          <p:txBody>
            <a:bodyPr/>
            <a:lstStyle/>
            <a:p>
              <a:endParaRPr lang="en-US"/>
            </a:p>
          </p:txBody>
        </p:sp>
        <p:sp>
          <p:nvSpPr>
            <p:cNvPr id="39965" name="Line 29"/>
            <p:cNvSpPr>
              <a:spLocks noChangeShapeType="1"/>
            </p:cNvSpPr>
            <p:nvPr/>
          </p:nvSpPr>
          <p:spPr bwMode="auto">
            <a:xfrm>
              <a:off x="2160" y="2382"/>
              <a:ext cx="1824" cy="0"/>
            </a:xfrm>
            <a:prstGeom prst="line">
              <a:avLst/>
            </a:prstGeom>
            <a:noFill/>
            <a:ln w="9525">
              <a:solidFill>
                <a:schemeClr val="folHlink"/>
              </a:solidFill>
              <a:round/>
              <a:headEnd/>
              <a:tailEnd/>
            </a:ln>
            <a:effectLst/>
          </p:spPr>
          <p:txBody>
            <a:bodyPr/>
            <a:lstStyle/>
            <a:p>
              <a:endParaRPr lang="en-US"/>
            </a:p>
          </p:txBody>
        </p:sp>
      </p:grpSp>
      <p:grpSp>
        <p:nvGrpSpPr>
          <p:cNvPr id="6" name="Group 30"/>
          <p:cNvGrpSpPr>
            <a:grpSpLocks/>
          </p:cNvGrpSpPr>
          <p:nvPr/>
        </p:nvGrpSpPr>
        <p:grpSpPr bwMode="auto">
          <a:xfrm>
            <a:off x="3676650" y="2851150"/>
            <a:ext cx="1290638" cy="971550"/>
            <a:chOff x="3984" y="1536"/>
            <a:chExt cx="813" cy="612"/>
          </a:xfrm>
        </p:grpSpPr>
        <p:sp>
          <p:nvSpPr>
            <p:cNvPr id="39967" name="Oval 31"/>
            <p:cNvSpPr>
              <a:spLocks noChangeArrowheads="1"/>
            </p:cNvSpPr>
            <p:nvPr/>
          </p:nvSpPr>
          <p:spPr bwMode="auto">
            <a:xfrm>
              <a:off x="4374" y="2100"/>
              <a:ext cx="48" cy="4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9968" name="Oval 32"/>
            <p:cNvSpPr>
              <a:spLocks noChangeArrowheads="1"/>
            </p:cNvSpPr>
            <p:nvPr/>
          </p:nvSpPr>
          <p:spPr bwMode="auto">
            <a:xfrm>
              <a:off x="3984" y="1881"/>
              <a:ext cx="48" cy="4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9969" name="Oval 33"/>
            <p:cNvSpPr>
              <a:spLocks noChangeArrowheads="1"/>
            </p:cNvSpPr>
            <p:nvPr/>
          </p:nvSpPr>
          <p:spPr bwMode="auto">
            <a:xfrm>
              <a:off x="4749" y="1875"/>
              <a:ext cx="48" cy="4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9970" name="Oval 34"/>
            <p:cNvSpPr>
              <a:spLocks noChangeArrowheads="1"/>
            </p:cNvSpPr>
            <p:nvPr/>
          </p:nvSpPr>
          <p:spPr bwMode="auto">
            <a:xfrm>
              <a:off x="4134" y="1536"/>
              <a:ext cx="48" cy="48"/>
            </a:xfrm>
            <a:prstGeom prst="ellipse">
              <a:avLst/>
            </a:prstGeom>
            <a:solidFill>
              <a:schemeClr val="accent1"/>
            </a:solidFill>
            <a:ln w="19050">
              <a:solidFill>
                <a:schemeClr val="tx1"/>
              </a:solidFill>
              <a:round/>
              <a:headEnd/>
              <a:tailEnd/>
            </a:ln>
            <a:effectLst/>
          </p:spPr>
          <p:txBody>
            <a:bodyPr wrap="none" anchor="ctr"/>
            <a:lstStyle/>
            <a:p>
              <a:endParaRPr lang="en-US"/>
            </a:p>
          </p:txBody>
        </p:sp>
        <p:sp>
          <p:nvSpPr>
            <p:cNvPr id="39971" name="Oval 35"/>
            <p:cNvSpPr>
              <a:spLocks noChangeArrowheads="1"/>
            </p:cNvSpPr>
            <p:nvPr/>
          </p:nvSpPr>
          <p:spPr bwMode="auto">
            <a:xfrm>
              <a:off x="4611" y="1542"/>
              <a:ext cx="48" cy="48"/>
            </a:xfrm>
            <a:prstGeom prst="ellipse">
              <a:avLst/>
            </a:prstGeom>
            <a:solidFill>
              <a:schemeClr val="accent1"/>
            </a:solidFill>
            <a:ln w="9525">
              <a:solidFill>
                <a:schemeClr val="tx1"/>
              </a:solidFill>
              <a:round/>
              <a:headEnd/>
              <a:tailEnd/>
            </a:ln>
            <a:effectLst/>
          </p:spPr>
          <p:txBody>
            <a:bodyPr wrap="none" anchor="ctr"/>
            <a:lstStyle/>
            <a:p>
              <a:endParaRPr lang="en-US"/>
            </a:p>
          </p:txBody>
        </p:sp>
      </p:grpSp>
      <p:sp>
        <p:nvSpPr>
          <p:cNvPr id="39972" name="Line 36"/>
          <p:cNvSpPr>
            <a:spLocks noChangeShapeType="1"/>
          </p:cNvSpPr>
          <p:nvPr/>
        </p:nvSpPr>
        <p:spPr bwMode="auto">
          <a:xfrm>
            <a:off x="4718050" y="2895600"/>
            <a:ext cx="228600" cy="533400"/>
          </a:xfrm>
          <a:prstGeom prst="line">
            <a:avLst/>
          </a:prstGeom>
          <a:noFill/>
          <a:ln w="19050">
            <a:solidFill>
              <a:schemeClr val="tx1"/>
            </a:solidFill>
            <a:round/>
            <a:headEnd/>
            <a:tailEnd/>
          </a:ln>
          <a:effectLst/>
        </p:spPr>
        <p:txBody>
          <a:bodyPr/>
          <a:lstStyle/>
          <a:p>
            <a:endParaRPr lang="en-US"/>
          </a:p>
        </p:txBody>
      </p:sp>
      <p:sp>
        <p:nvSpPr>
          <p:cNvPr id="39973" name="Line 37"/>
          <p:cNvSpPr>
            <a:spLocks noChangeShapeType="1"/>
          </p:cNvSpPr>
          <p:nvPr/>
        </p:nvSpPr>
        <p:spPr bwMode="auto">
          <a:xfrm flipH="1">
            <a:off x="4337050" y="3429000"/>
            <a:ext cx="609600" cy="381000"/>
          </a:xfrm>
          <a:prstGeom prst="line">
            <a:avLst/>
          </a:prstGeom>
          <a:noFill/>
          <a:ln w="19050">
            <a:solidFill>
              <a:schemeClr val="tx1"/>
            </a:solidFill>
            <a:round/>
            <a:headEnd/>
            <a:tailEnd/>
          </a:ln>
          <a:effectLst/>
        </p:spPr>
        <p:txBody>
          <a:bodyPr/>
          <a:lstStyle/>
          <a:p>
            <a:endParaRPr lang="en-US"/>
          </a:p>
        </p:txBody>
      </p:sp>
      <p:sp>
        <p:nvSpPr>
          <p:cNvPr id="39974" name="Line 38"/>
          <p:cNvSpPr>
            <a:spLocks noChangeShapeType="1"/>
          </p:cNvSpPr>
          <p:nvPr/>
        </p:nvSpPr>
        <p:spPr bwMode="auto">
          <a:xfrm>
            <a:off x="3727450" y="3429000"/>
            <a:ext cx="609600" cy="381000"/>
          </a:xfrm>
          <a:prstGeom prst="line">
            <a:avLst/>
          </a:prstGeom>
          <a:noFill/>
          <a:ln w="19050">
            <a:solidFill>
              <a:schemeClr val="tx1"/>
            </a:solidFill>
            <a:round/>
            <a:headEnd/>
            <a:tailEnd/>
          </a:ln>
          <a:effectLst/>
        </p:spPr>
        <p:txBody>
          <a:bodyPr/>
          <a:lstStyle/>
          <a:p>
            <a:endParaRPr lang="en-US"/>
          </a:p>
        </p:txBody>
      </p:sp>
      <p:sp>
        <p:nvSpPr>
          <p:cNvPr id="39975" name="Line 39"/>
          <p:cNvSpPr>
            <a:spLocks noChangeShapeType="1"/>
          </p:cNvSpPr>
          <p:nvPr/>
        </p:nvSpPr>
        <p:spPr bwMode="auto">
          <a:xfrm flipH="1">
            <a:off x="3727450" y="2895600"/>
            <a:ext cx="228600" cy="533400"/>
          </a:xfrm>
          <a:prstGeom prst="line">
            <a:avLst/>
          </a:prstGeom>
          <a:noFill/>
          <a:ln w="19050">
            <a:solidFill>
              <a:schemeClr val="tx1"/>
            </a:solidFill>
            <a:round/>
            <a:headEnd/>
            <a:tailEnd/>
          </a:ln>
          <a:effectLst/>
        </p:spPr>
        <p:txBody>
          <a:bodyPr/>
          <a:lstStyle/>
          <a:p>
            <a:endParaRPr lang="en-US"/>
          </a:p>
        </p:txBody>
      </p:sp>
      <p:sp>
        <p:nvSpPr>
          <p:cNvPr id="39976" name="Line 40"/>
          <p:cNvSpPr>
            <a:spLocks noChangeShapeType="1"/>
          </p:cNvSpPr>
          <p:nvPr/>
        </p:nvSpPr>
        <p:spPr bwMode="auto">
          <a:xfrm>
            <a:off x="3727450" y="3429000"/>
            <a:ext cx="0" cy="609600"/>
          </a:xfrm>
          <a:prstGeom prst="line">
            <a:avLst/>
          </a:prstGeom>
          <a:noFill/>
          <a:ln w="19050">
            <a:solidFill>
              <a:schemeClr val="tx1"/>
            </a:solidFill>
            <a:round/>
            <a:headEnd/>
            <a:tailEnd/>
          </a:ln>
          <a:effectLst/>
        </p:spPr>
        <p:txBody>
          <a:bodyPr/>
          <a:lstStyle/>
          <a:p>
            <a:endParaRPr lang="en-US"/>
          </a:p>
        </p:txBody>
      </p:sp>
      <p:sp>
        <p:nvSpPr>
          <p:cNvPr id="39977" name="Line 41"/>
          <p:cNvSpPr>
            <a:spLocks noChangeShapeType="1"/>
          </p:cNvSpPr>
          <p:nvPr/>
        </p:nvSpPr>
        <p:spPr bwMode="auto">
          <a:xfrm>
            <a:off x="3727450" y="4038600"/>
            <a:ext cx="1219200" cy="0"/>
          </a:xfrm>
          <a:prstGeom prst="line">
            <a:avLst/>
          </a:prstGeom>
          <a:noFill/>
          <a:ln w="19050">
            <a:solidFill>
              <a:schemeClr val="tx1"/>
            </a:solidFill>
            <a:round/>
            <a:headEnd/>
            <a:tailEnd/>
          </a:ln>
          <a:effectLst/>
        </p:spPr>
        <p:txBody>
          <a:bodyPr/>
          <a:lstStyle/>
          <a:p>
            <a:endParaRPr lang="en-US"/>
          </a:p>
        </p:txBody>
      </p:sp>
      <p:sp>
        <p:nvSpPr>
          <p:cNvPr id="39978" name="Line 42"/>
          <p:cNvSpPr>
            <a:spLocks noChangeShapeType="1"/>
          </p:cNvSpPr>
          <p:nvPr/>
        </p:nvSpPr>
        <p:spPr bwMode="auto">
          <a:xfrm flipV="1">
            <a:off x="4946650" y="3429000"/>
            <a:ext cx="0" cy="609600"/>
          </a:xfrm>
          <a:prstGeom prst="line">
            <a:avLst/>
          </a:prstGeom>
          <a:noFill/>
          <a:ln w="19050">
            <a:solidFill>
              <a:schemeClr val="tx1"/>
            </a:solidFill>
            <a:round/>
            <a:headEnd/>
            <a:tailEnd/>
          </a:ln>
          <a:effectLst/>
        </p:spPr>
        <p:txBody>
          <a:bodyPr/>
          <a:lstStyle/>
          <a:p>
            <a:endParaRPr lang="en-US"/>
          </a:p>
        </p:txBody>
      </p:sp>
      <p:sp>
        <p:nvSpPr>
          <p:cNvPr id="39979" name="Line 43"/>
          <p:cNvSpPr>
            <a:spLocks noChangeShapeType="1"/>
          </p:cNvSpPr>
          <p:nvPr/>
        </p:nvSpPr>
        <p:spPr bwMode="auto">
          <a:xfrm flipV="1">
            <a:off x="4337050" y="3810000"/>
            <a:ext cx="0" cy="228600"/>
          </a:xfrm>
          <a:prstGeom prst="line">
            <a:avLst/>
          </a:prstGeom>
          <a:noFill/>
          <a:ln w="19050">
            <a:solidFill>
              <a:schemeClr val="tx1"/>
            </a:solidFill>
            <a:round/>
            <a:headEnd/>
            <a:tailEnd/>
          </a:ln>
          <a:effectLst/>
        </p:spPr>
        <p:txBody>
          <a:bodyPr/>
          <a:lstStyle/>
          <a:p>
            <a:endParaRPr lang="en-US"/>
          </a:p>
        </p:txBody>
      </p:sp>
      <p:sp>
        <p:nvSpPr>
          <p:cNvPr id="39980" name="Line 44"/>
          <p:cNvSpPr>
            <a:spLocks noChangeShapeType="1"/>
          </p:cNvSpPr>
          <p:nvPr/>
        </p:nvSpPr>
        <p:spPr bwMode="auto">
          <a:xfrm>
            <a:off x="3956050" y="2895600"/>
            <a:ext cx="0" cy="1143000"/>
          </a:xfrm>
          <a:prstGeom prst="line">
            <a:avLst/>
          </a:prstGeom>
          <a:noFill/>
          <a:ln w="9525">
            <a:solidFill>
              <a:schemeClr val="tx1"/>
            </a:solidFill>
            <a:prstDash val="lgDashDot"/>
            <a:round/>
            <a:headEnd/>
            <a:tailEnd/>
          </a:ln>
          <a:effectLst/>
        </p:spPr>
        <p:txBody>
          <a:bodyPr/>
          <a:lstStyle/>
          <a:p>
            <a:endParaRPr lang="en-US"/>
          </a:p>
        </p:txBody>
      </p:sp>
      <p:sp>
        <p:nvSpPr>
          <p:cNvPr id="39981" name="Line 45"/>
          <p:cNvSpPr>
            <a:spLocks noChangeShapeType="1"/>
          </p:cNvSpPr>
          <p:nvPr/>
        </p:nvSpPr>
        <p:spPr bwMode="auto">
          <a:xfrm>
            <a:off x="4718050" y="2895600"/>
            <a:ext cx="0" cy="1143000"/>
          </a:xfrm>
          <a:prstGeom prst="line">
            <a:avLst/>
          </a:prstGeom>
          <a:noFill/>
          <a:ln w="9525">
            <a:solidFill>
              <a:schemeClr val="tx1"/>
            </a:solidFill>
            <a:prstDash val="lgDashDot"/>
            <a:round/>
            <a:headEnd/>
            <a:tailEnd/>
          </a:ln>
          <a:effectLst/>
        </p:spPr>
        <p:txBody>
          <a:bodyPr/>
          <a:lstStyle/>
          <a:p>
            <a:endParaRPr lang="en-US"/>
          </a:p>
        </p:txBody>
      </p:sp>
      <p:grpSp>
        <p:nvGrpSpPr>
          <p:cNvPr id="7" name="Group 46"/>
          <p:cNvGrpSpPr>
            <a:grpSpLocks/>
          </p:cNvGrpSpPr>
          <p:nvPr/>
        </p:nvGrpSpPr>
        <p:grpSpPr bwMode="auto">
          <a:xfrm>
            <a:off x="2236788" y="4191000"/>
            <a:ext cx="1109662" cy="1181100"/>
            <a:chOff x="2181" y="2640"/>
            <a:chExt cx="699" cy="744"/>
          </a:xfrm>
        </p:grpSpPr>
        <p:sp>
          <p:nvSpPr>
            <p:cNvPr id="39983" name="Line 47"/>
            <p:cNvSpPr>
              <a:spLocks noChangeShapeType="1"/>
            </p:cNvSpPr>
            <p:nvPr/>
          </p:nvSpPr>
          <p:spPr bwMode="auto">
            <a:xfrm>
              <a:off x="2181" y="3048"/>
              <a:ext cx="336" cy="336"/>
            </a:xfrm>
            <a:prstGeom prst="line">
              <a:avLst/>
            </a:prstGeom>
            <a:noFill/>
            <a:ln w="9525">
              <a:solidFill>
                <a:schemeClr val="tx1"/>
              </a:solidFill>
              <a:round/>
              <a:headEnd/>
              <a:tailEnd/>
            </a:ln>
            <a:effectLst/>
          </p:spPr>
          <p:txBody>
            <a:bodyPr/>
            <a:lstStyle/>
            <a:p>
              <a:endParaRPr lang="en-US"/>
            </a:p>
          </p:txBody>
        </p:sp>
        <p:sp>
          <p:nvSpPr>
            <p:cNvPr id="39984" name="Line 48"/>
            <p:cNvSpPr>
              <a:spLocks noChangeShapeType="1"/>
            </p:cNvSpPr>
            <p:nvPr/>
          </p:nvSpPr>
          <p:spPr bwMode="auto">
            <a:xfrm>
              <a:off x="2208" y="2976"/>
              <a:ext cx="384" cy="384"/>
            </a:xfrm>
            <a:prstGeom prst="line">
              <a:avLst/>
            </a:prstGeom>
            <a:noFill/>
            <a:ln w="9525">
              <a:solidFill>
                <a:schemeClr val="tx1"/>
              </a:solidFill>
              <a:round/>
              <a:headEnd/>
              <a:tailEnd/>
            </a:ln>
            <a:effectLst/>
          </p:spPr>
          <p:txBody>
            <a:bodyPr/>
            <a:lstStyle/>
            <a:p>
              <a:endParaRPr lang="en-US"/>
            </a:p>
          </p:txBody>
        </p:sp>
        <p:sp>
          <p:nvSpPr>
            <p:cNvPr id="39985" name="Line 49"/>
            <p:cNvSpPr>
              <a:spLocks noChangeShapeType="1"/>
            </p:cNvSpPr>
            <p:nvPr/>
          </p:nvSpPr>
          <p:spPr bwMode="auto">
            <a:xfrm>
              <a:off x="2247" y="2898"/>
              <a:ext cx="432" cy="432"/>
            </a:xfrm>
            <a:prstGeom prst="line">
              <a:avLst/>
            </a:prstGeom>
            <a:noFill/>
            <a:ln w="9525">
              <a:solidFill>
                <a:schemeClr val="tx1"/>
              </a:solidFill>
              <a:round/>
              <a:headEnd/>
              <a:tailEnd/>
            </a:ln>
            <a:effectLst/>
          </p:spPr>
          <p:txBody>
            <a:bodyPr/>
            <a:lstStyle/>
            <a:p>
              <a:endParaRPr lang="en-US"/>
            </a:p>
          </p:txBody>
        </p:sp>
        <p:sp>
          <p:nvSpPr>
            <p:cNvPr id="39986" name="Line 50"/>
            <p:cNvSpPr>
              <a:spLocks noChangeShapeType="1"/>
            </p:cNvSpPr>
            <p:nvPr/>
          </p:nvSpPr>
          <p:spPr bwMode="auto">
            <a:xfrm>
              <a:off x="2295" y="2823"/>
              <a:ext cx="480" cy="480"/>
            </a:xfrm>
            <a:prstGeom prst="line">
              <a:avLst/>
            </a:prstGeom>
            <a:noFill/>
            <a:ln w="9525">
              <a:solidFill>
                <a:schemeClr val="tx1"/>
              </a:solidFill>
              <a:round/>
              <a:headEnd/>
              <a:tailEnd/>
            </a:ln>
            <a:effectLst/>
          </p:spPr>
          <p:txBody>
            <a:bodyPr/>
            <a:lstStyle/>
            <a:p>
              <a:endParaRPr lang="en-US"/>
            </a:p>
          </p:txBody>
        </p:sp>
        <p:sp>
          <p:nvSpPr>
            <p:cNvPr id="39987" name="Line 51"/>
            <p:cNvSpPr>
              <a:spLocks noChangeShapeType="1"/>
            </p:cNvSpPr>
            <p:nvPr/>
          </p:nvSpPr>
          <p:spPr bwMode="auto">
            <a:xfrm>
              <a:off x="2352" y="2784"/>
              <a:ext cx="480" cy="480"/>
            </a:xfrm>
            <a:prstGeom prst="line">
              <a:avLst/>
            </a:prstGeom>
            <a:noFill/>
            <a:ln w="9525">
              <a:solidFill>
                <a:schemeClr val="tx1"/>
              </a:solidFill>
              <a:round/>
              <a:headEnd/>
              <a:tailEnd/>
            </a:ln>
            <a:effectLst/>
          </p:spPr>
          <p:txBody>
            <a:bodyPr/>
            <a:lstStyle/>
            <a:p>
              <a:endParaRPr lang="en-US"/>
            </a:p>
          </p:txBody>
        </p:sp>
        <p:sp>
          <p:nvSpPr>
            <p:cNvPr id="39988" name="Line 52"/>
            <p:cNvSpPr>
              <a:spLocks noChangeShapeType="1"/>
            </p:cNvSpPr>
            <p:nvPr/>
          </p:nvSpPr>
          <p:spPr bwMode="auto">
            <a:xfrm>
              <a:off x="2400" y="2712"/>
              <a:ext cx="480" cy="480"/>
            </a:xfrm>
            <a:prstGeom prst="line">
              <a:avLst/>
            </a:prstGeom>
            <a:noFill/>
            <a:ln w="9525">
              <a:solidFill>
                <a:schemeClr val="tx1"/>
              </a:solidFill>
              <a:round/>
              <a:headEnd/>
              <a:tailEnd/>
            </a:ln>
            <a:effectLst/>
          </p:spPr>
          <p:txBody>
            <a:bodyPr/>
            <a:lstStyle/>
            <a:p>
              <a:endParaRPr lang="en-US"/>
            </a:p>
          </p:txBody>
        </p:sp>
        <p:sp>
          <p:nvSpPr>
            <p:cNvPr id="39989" name="Line 53"/>
            <p:cNvSpPr>
              <a:spLocks noChangeShapeType="1"/>
            </p:cNvSpPr>
            <p:nvPr/>
          </p:nvSpPr>
          <p:spPr bwMode="auto">
            <a:xfrm>
              <a:off x="2448" y="2640"/>
              <a:ext cx="432" cy="432"/>
            </a:xfrm>
            <a:prstGeom prst="line">
              <a:avLst/>
            </a:prstGeom>
            <a:noFill/>
            <a:ln w="9525">
              <a:solidFill>
                <a:schemeClr val="tx1"/>
              </a:solidFill>
              <a:round/>
              <a:headEnd/>
              <a:tailEnd/>
            </a:ln>
            <a:effectLst/>
          </p:spPr>
          <p:txBody>
            <a:bodyPr/>
            <a:lstStyle/>
            <a:p>
              <a:endParaRPr lang="en-US"/>
            </a:p>
          </p:txBody>
        </p:sp>
        <p:sp>
          <p:nvSpPr>
            <p:cNvPr id="39990" name="Line 54"/>
            <p:cNvSpPr>
              <a:spLocks noChangeShapeType="1"/>
            </p:cNvSpPr>
            <p:nvPr/>
          </p:nvSpPr>
          <p:spPr bwMode="auto">
            <a:xfrm>
              <a:off x="2592" y="2688"/>
              <a:ext cx="288" cy="288"/>
            </a:xfrm>
            <a:prstGeom prst="line">
              <a:avLst/>
            </a:prstGeom>
            <a:noFill/>
            <a:ln w="9525">
              <a:solidFill>
                <a:schemeClr val="tx1"/>
              </a:solidFill>
              <a:round/>
              <a:headEnd/>
              <a:tailEnd/>
            </a:ln>
            <a:effectLst/>
          </p:spPr>
          <p:txBody>
            <a:bodyPr/>
            <a:lstStyle/>
            <a:p>
              <a:endParaRPr lang="en-US"/>
            </a:p>
          </p:txBody>
        </p:sp>
        <p:sp>
          <p:nvSpPr>
            <p:cNvPr id="39991" name="Line 55"/>
            <p:cNvSpPr>
              <a:spLocks noChangeShapeType="1"/>
            </p:cNvSpPr>
            <p:nvPr/>
          </p:nvSpPr>
          <p:spPr bwMode="auto">
            <a:xfrm>
              <a:off x="2736" y="2736"/>
              <a:ext cx="144" cy="144"/>
            </a:xfrm>
            <a:prstGeom prst="line">
              <a:avLst/>
            </a:prstGeom>
            <a:noFill/>
            <a:ln w="9525">
              <a:solidFill>
                <a:schemeClr val="tx1"/>
              </a:solidFill>
              <a:round/>
              <a:headEnd/>
              <a:tailEnd/>
            </a:ln>
            <a:effectLst/>
          </p:spPr>
          <p:txBody>
            <a:bodyPr/>
            <a:lstStyle/>
            <a:p>
              <a:endParaRPr lang="en-US"/>
            </a:p>
          </p:txBody>
        </p:sp>
      </p:grpSp>
      <p:grpSp>
        <p:nvGrpSpPr>
          <p:cNvPr id="8" name="Group 56"/>
          <p:cNvGrpSpPr>
            <a:grpSpLocks/>
          </p:cNvGrpSpPr>
          <p:nvPr/>
        </p:nvGrpSpPr>
        <p:grpSpPr bwMode="auto">
          <a:xfrm>
            <a:off x="3727450" y="2876550"/>
            <a:ext cx="1176338" cy="857250"/>
            <a:chOff x="3120" y="1812"/>
            <a:chExt cx="741" cy="540"/>
          </a:xfrm>
        </p:grpSpPr>
        <p:sp>
          <p:nvSpPr>
            <p:cNvPr id="39993" name="Line 57"/>
            <p:cNvSpPr>
              <a:spLocks noChangeShapeType="1"/>
            </p:cNvSpPr>
            <p:nvPr/>
          </p:nvSpPr>
          <p:spPr bwMode="auto">
            <a:xfrm>
              <a:off x="3168" y="2064"/>
              <a:ext cx="192" cy="240"/>
            </a:xfrm>
            <a:prstGeom prst="line">
              <a:avLst/>
            </a:prstGeom>
            <a:noFill/>
            <a:ln w="9525">
              <a:solidFill>
                <a:schemeClr val="tx1"/>
              </a:solidFill>
              <a:round/>
              <a:headEnd/>
              <a:tailEnd/>
            </a:ln>
            <a:effectLst/>
          </p:spPr>
          <p:txBody>
            <a:bodyPr/>
            <a:lstStyle/>
            <a:p>
              <a:endParaRPr lang="en-US"/>
            </a:p>
          </p:txBody>
        </p:sp>
        <p:sp>
          <p:nvSpPr>
            <p:cNvPr id="39994" name="Line 58"/>
            <p:cNvSpPr>
              <a:spLocks noChangeShapeType="1"/>
            </p:cNvSpPr>
            <p:nvPr/>
          </p:nvSpPr>
          <p:spPr bwMode="auto">
            <a:xfrm>
              <a:off x="3190" y="1983"/>
              <a:ext cx="287" cy="369"/>
            </a:xfrm>
            <a:prstGeom prst="line">
              <a:avLst/>
            </a:prstGeom>
            <a:noFill/>
            <a:ln w="9525">
              <a:solidFill>
                <a:schemeClr val="tx1"/>
              </a:solidFill>
              <a:round/>
              <a:headEnd/>
              <a:tailEnd/>
            </a:ln>
            <a:effectLst/>
          </p:spPr>
          <p:txBody>
            <a:bodyPr/>
            <a:lstStyle/>
            <a:p>
              <a:endParaRPr lang="en-US"/>
            </a:p>
          </p:txBody>
        </p:sp>
        <p:sp>
          <p:nvSpPr>
            <p:cNvPr id="39995" name="Line 59"/>
            <p:cNvSpPr>
              <a:spLocks noChangeShapeType="1"/>
            </p:cNvSpPr>
            <p:nvPr/>
          </p:nvSpPr>
          <p:spPr bwMode="auto">
            <a:xfrm>
              <a:off x="3216" y="1920"/>
              <a:ext cx="336" cy="432"/>
            </a:xfrm>
            <a:prstGeom prst="line">
              <a:avLst/>
            </a:prstGeom>
            <a:noFill/>
            <a:ln w="9525">
              <a:solidFill>
                <a:schemeClr val="tx1"/>
              </a:solidFill>
              <a:round/>
              <a:headEnd/>
              <a:tailEnd/>
            </a:ln>
            <a:effectLst/>
          </p:spPr>
          <p:txBody>
            <a:bodyPr/>
            <a:lstStyle/>
            <a:p>
              <a:endParaRPr lang="en-US"/>
            </a:p>
          </p:txBody>
        </p:sp>
        <p:sp>
          <p:nvSpPr>
            <p:cNvPr id="39996" name="Line 60"/>
            <p:cNvSpPr>
              <a:spLocks noChangeShapeType="1"/>
            </p:cNvSpPr>
            <p:nvPr/>
          </p:nvSpPr>
          <p:spPr bwMode="auto">
            <a:xfrm>
              <a:off x="3120" y="2112"/>
              <a:ext cx="96" cy="96"/>
            </a:xfrm>
            <a:prstGeom prst="line">
              <a:avLst/>
            </a:prstGeom>
            <a:noFill/>
            <a:ln w="9525">
              <a:solidFill>
                <a:schemeClr val="tx1"/>
              </a:solidFill>
              <a:round/>
              <a:headEnd/>
              <a:tailEnd/>
            </a:ln>
            <a:effectLst/>
          </p:spPr>
          <p:txBody>
            <a:bodyPr/>
            <a:lstStyle/>
            <a:p>
              <a:endParaRPr lang="en-US"/>
            </a:p>
          </p:txBody>
        </p:sp>
        <p:sp>
          <p:nvSpPr>
            <p:cNvPr id="39997" name="Line 61"/>
            <p:cNvSpPr>
              <a:spLocks noChangeShapeType="1"/>
            </p:cNvSpPr>
            <p:nvPr/>
          </p:nvSpPr>
          <p:spPr bwMode="auto">
            <a:xfrm>
              <a:off x="3237" y="1857"/>
              <a:ext cx="358" cy="447"/>
            </a:xfrm>
            <a:prstGeom prst="line">
              <a:avLst/>
            </a:prstGeom>
            <a:noFill/>
            <a:ln w="9525">
              <a:solidFill>
                <a:schemeClr val="tx1"/>
              </a:solidFill>
              <a:round/>
              <a:headEnd/>
              <a:tailEnd/>
            </a:ln>
            <a:effectLst/>
          </p:spPr>
          <p:txBody>
            <a:bodyPr/>
            <a:lstStyle/>
            <a:p>
              <a:endParaRPr lang="en-US"/>
            </a:p>
          </p:txBody>
        </p:sp>
        <p:sp>
          <p:nvSpPr>
            <p:cNvPr id="39998" name="Line 62"/>
            <p:cNvSpPr>
              <a:spLocks noChangeShapeType="1"/>
            </p:cNvSpPr>
            <p:nvPr/>
          </p:nvSpPr>
          <p:spPr bwMode="auto">
            <a:xfrm>
              <a:off x="3288" y="1842"/>
              <a:ext cx="368" cy="462"/>
            </a:xfrm>
            <a:prstGeom prst="line">
              <a:avLst/>
            </a:prstGeom>
            <a:noFill/>
            <a:ln w="9525">
              <a:solidFill>
                <a:schemeClr val="tx1"/>
              </a:solidFill>
              <a:round/>
              <a:headEnd/>
              <a:tailEnd/>
            </a:ln>
            <a:effectLst/>
          </p:spPr>
          <p:txBody>
            <a:bodyPr/>
            <a:lstStyle/>
            <a:p>
              <a:endParaRPr lang="en-US"/>
            </a:p>
          </p:txBody>
        </p:sp>
        <p:sp>
          <p:nvSpPr>
            <p:cNvPr id="39999" name="Line 63"/>
            <p:cNvSpPr>
              <a:spLocks noChangeShapeType="1"/>
            </p:cNvSpPr>
            <p:nvPr/>
          </p:nvSpPr>
          <p:spPr bwMode="auto">
            <a:xfrm>
              <a:off x="3339" y="1824"/>
              <a:ext cx="357" cy="432"/>
            </a:xfrm>
            <a:prstGeom prst="line">
              <a:avLst/>
            </a:prstGeom>
            <a:noFill/>
            <a:ln w="9525">
              <a:solidFill>
                <a:schemeClr val="tx1"/>
              </a:solidFill>
              <a:round/>
              <a:headEnd/>
              <a:tailEnd/>
            </a:ln>
            <a:effectLst/>
          </p:spPr>
          <p:txBody>
            <a:bodyPr/>
            <a:lstStyle/>
            <a:p>
              <a:endParaRPr lang="en-US"/>
            </a:p>
          </p:txBody>
        </p:sp>
        <p:sp>
          <p:nvSpPr>
            <p:cNvPr id="40000" name="Line 64"/>
            <p:cNvSpPr>
              <a:spLocks noChangeShapeType="1"/>
            </p:cNvSpPr>
            <p:nvPr/>
          </p:nvSpPr>
          <p:spPr bwMode="auto">
            <a:xfrm>
              <a:off x="3453" y="1812"/>
              <a:ext cx="372" cy="396"/>
            </a:xfrm>
            <a:prstGeom prst="line">
              <a:avLst/>
            </a:prstGeom>
            <a:noFill/>
            <a:ln w="9525">
              <a:solidFill>
                <a:schemeClr val="tx1"/>
              </a:solidFill>
              <a:round/>
              <a:headEnd/>
              <a:tailEnd/>
            </a:ln>
            <a:effectLst/>
          </p:spPr>
          <p:txBody>
            <a:bodyPr/>
            <a:lstStyle/>
            <a:p>
              <a:endParaRPr lang="en-US"/>
            </a:p>
          </p:txBody>
        </p:sp>
        <p:sp>
          <p:nvSpPr>
            <p:cNvPr id="40001" name="Line 65"/>
            <p:cNvSpPr>
              <a:spLocks noChangeShapeType="1"/>
            </p:cNvSpPr>
            <p:nvPr/>
          </p:nvSpPr>
          <p:spPr bwMode="auto">
            <a:xfrm>
              <a:off x="3525" y="1824"/>
              <a:ext cx="336" cy="336"/>
            </a:xfrm>
            <a:prstGeom prst="line">
              <a:avLst/>
            </a:prstGeom>
            <a:noFill/>
            <a:ln w="9525">
              <a:solidFill>
                <a:schemeClr val="tx1"/>
              </a:solidFill>
              <a:round/>
              <a:headEnd/>
              <a:tailEnd/>
            </a:ln>
            <a:effectLst/>
          </p:spPr>
          <p:txBody>
            <a:bodyPr/>
            <a:lstStyle/>
            <a:p>
              <a:endParaRPr lang="en-US"/>
            </a:p>
          </p:txBody>
        </p:sp>
        <p:sp>
          <p:nvSpPr>
            <p:cNvPr id="40002" name="Line 66"/>
            <p:cNvSpPr>
              <a:spLocks noChangeShapeType="1"/>
            </p:cNvSpPr>
            <p:nvPr/>
          </p:nvSpPr>
          <p:spPr bwMode="auto">
            <a:xfrm>
              <a:off x="3660" y="1821"/>
              <a:ext cx="144" cy="144"/>
            </a:xfrm>
            <a:prstGeom prst="line">
              <a:avLst/>
            </a:prstGeom>
            <a:noFill/>
            <a:ln w="9525">
              <a:solidFill>
                <a:schemeClr val="tx1"/>
              </a:solidFill>
              <a:round/>
              <a:headEnd/>
              <a:tailEnd/>
            </a:ln>
            <a:effectLst/>
          </p:spPr>
          <p:txBody>
            <a:bodyPr/>
            <a:lstStyle/>
            <a:p>
              <a:endParaRPr lang="en-US"/>
            </a:p>
          </p:txBody>
        </p:sp>
        <p:sp>
          <p:nvSpPr>
            <p:cNvPr id="40003" name="Line 67"/>
            <p:cNvSpPr>
              <a:spLocks noChangeShapeType="1"/>
            </p:cNvSpPr>
            <p:nvPr/>
          </p:nvSpPr>
          <p:spPr bwMode="auto">
            <a:xfrm>
              <a:off x="3600" y="1824"/>
              <a:ext cx="240" cy="240"/>
            </a:xfrm>
            <a:prstGeom prst="line">
              <a:avLst/>
            </a:prstGeom>
            <a:noFill/>
            <a:ln w="9525">
              <a:solidFill>
                <a:schemeClr val="tx1"/>
              </a:solidFill>
              <a:round/>
              <a:headEnd/>
              <a:tailEnd/>
            </a:ln>
            <a:effectLst/>
          </p:spPr>
          <p:txBody>
            <a:bodyPr/>
            <a:lstStyle/>
            <a:p>
              <a:endParaRPr lang="en-US"/>
            </a:p>
          </p:txBody>
        </p:sp>
        <p:sp>
          <p:nvSpPr>
            <p:cNvPr id="40004" name="Line 68"/>
            <p:cNvSpPr>
              <a:spLocks noChangeShapeType="1"/>
            </p:cNvSpPr>
            <p:nvPr/>
          </p:nvSpPr>
          <p:spPr bwMode="auto">
            <a:xfrm>
              <a:off x="3390" y="1812"/>
              <a:ext cx="384" cy="432"/>
            </a:xfrm>
            <a:prstGeom prst="line">
              <a:avLst/>
            </a:prstGeom>
            <a:noFill/>
            <a:ln w="9525">
              <a:solidFill>
                <a:schemeClr val="tx1"/>
              </a:solidFill>
              <a:round/>
              <a:headEnd/>
              <a:tailEnd/>
            </a:ln>
            <a:effectLst/>
          </p:spPr>
          <p:txBody>
            <a:bodyPr/>
            <a:lstStyle/>
            <a:p>
              <a:endParaRPr lang="en-US"/>
            </a:p>
          </p:txBody>
        </p:sp>
      </p:grpSp>
      <p:grpSp>
        <p:nvGrpSpPr>
          <p:cNvPr id="9" name="Group 69"/>
          <p:cNvGrpSpPr>
            <a:grpSpLocks/>
          </p:cNvGrpSpPr>
          <p:nvPr/>
        </p:nvGrpSpPr>
        <p:grpSpPr bwMode="auto">
          <a:xfrm>
            <a:off x="679450" y="1133475"/>
            <a:ext cx="2662238" cy="2676525"/>
            <a:chOff x="1200" y="714"/>
            <a:chExt cx="1677" cy="1686"/>
          </a:xfrm>
        </p:grpSpPr>
        <p:sp>
          <p:nvSpPr>
            <p:cNvPr id="40006" name="Line 70"/>
            <p:cNvSpPr>
              <a:spLocks noChangeShapeType="1"/>
            </p:cNvSpPr>
            <p:nvPr/>
          </p:nvSpPr>
          <p:spPr bwMode="auto">
            <a:xfrm flipH="1" flipV="1">
              <a:off x="1200" y="1248"/>
              <a:ext cx="960" cy="1152"/>
            </a:xfrm>
            <a:prstGeom prst="line">
              <a:avLst/>
            </a:prstGeom>
            <a:noFill/>
            <a:ln w="9525">
              <a:solidFill>
                <a:schemeClr val="tx1"/>
              </a:solidFill>
              <a:round/>
              <a:headEnd/>
              <a:tailEnd/>
            </a:ln>
            <a:effectLst/>
          </p:spPr>
          <p:txBody>
            <a:bodyPr/>
            <a:lstStyle/>
            <a:p>
              <a:endParaRPr lang="en-US"/>
            </a:p>
          </p:txBody>
        </p:sp>
        <p:sp>
          <p:nvSpPr>
            <p:cNvPr id="40007" name="Line 71"/>
            <p:cNvSpPr>
              <a:spLocks noChangeShapeType="1"/>
            </p:cNvSpPr>
            <p:nvPr/>
          </p:nvSpPr>
          <p:spPr bwMode="auto">
            <a:xfrm flipH="1" flipV="1">
              <a:off x="1488" y="1056"/>
              <a:ext cx="960" cy="1104"/>
            </a:xfrm>
            <a:prstGeom prst="line">
              <a:avLst/>
            </a:prstGeom>
            <a:noFill/>
            <a:ln w="9525">
              <a:solidFill>
                <a:schemeClr val="tx1"/>
              </a:solidFill>
              <a:round/>
              <a:headEnd/>
              <a:tailEnd/>
            </a:ln>
            <a:effectLst/>
          </p:spPr>
          <p:txBody>
            <a:bodyPr/>
            <a:lstStyle/>
            <a:p>
              <a:endParaRPr lang="en-US"/>
            </a:p>
          </p:txBody>
        </p:sp>
        <p:sp>
          <p:nvSpPr>
            <p:cNvPr id="40008" name="Line 72"/>
            <p:cNvSpPr>
              <a:spLocks noChangeShapeType="1"/>
            </p:cNvSpPr>
            <p:nvPr/>
          </p:nvSpPr>
          <p:spPr bwMode="auto">
            <a:xfrm flipH="1" flipV="1">
              <a:off x="1917" y="714"/>
              <a:ext cx="960" cy="1104"/>
            </a:xfrm>
            <a:prstGeom prst="line">
              <a:avLst/>
            </a:prstGeom>
            <a:noFill/>
            <a:ln w="9525">
              <a:solidFill>
                <a:schemeClr val="tx1"/>
              </a:solidFill>
              <a:round/>
              <a:headEnd/>
              <a:tailEnd/>
            </a:ln>
            <a:effectLst/>
          </p:spPr>
          <p:txBody>
            <a:bodyPr/>
            <a:lstStyle/>
            <a:p>
              <a:endParaRPr lang="en-US"/>
            </a:p>
          </p:txBody>
        </p:sp>
      </p:grpSp>
      <p:sp>
        <p:nvSpPr>
          <p:cNvPr id="40009" name="Oval 73"/>
          <p:cNvSpPr>
            <a:spLocks noChangeArrowheads="1"/>
          </p:cNvSpPr>
          <p:nvPr/>
        </p:nvSpPr>
        <p:spPr bwMode="auto">
          <a:xfrm>
            <a:off x="984250" y="23622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10" name="Oval 74"/>
          <p:cNvSpPr>
            <a:spLocks noChangeArrowheads="1"/>
          </p:cNvSpPr>
          <p:nvPr/>
        </p:nvSpPr>
        <p:spPr bwMode="auto">
          <a:xfrm>
            <a:off x="1746250" y="23622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11" name="Oval 75"/>
          <p:cNvSpPr>
            <a:spLocks noChangeArrowheads="1"/>
          </p:cNvSpPr>
          <p:nvPr/>
        </p:nvSpPr>
        <p:spPr bwMode="auto">
          <a:xfrm>
            <a:off x="1060450" y="16002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12" name="Oval 76"/>
          <p:cNvSpPr>
            <a:spLocks noChangeArrowheads="1"/>
          </p:cNvSpPr>
          <p:nvPr/>
        </p:nvSpPr>
        <p:spPr bwMode="auto">
          <a:xfrm>
            <a:off x="2355850" y="17526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13" name="Oval 77"/>
          <p:cNvSpPr>
            <a:spLocks noChangeArrowheads="1"/>
          </p:cNvSpPr>
          <p:nvPr/>
        </p:nvSpPr>
        <p:spPr bwMode="auto">
          <a:xfrm>
            <a:off x="1898650" y="1219200"/>
            <a:ext cx="76200" cy="762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14" name="Line 78"/>
          <p:cNvSpPr>
            <a:spLocks noChangeShapeType="1"/>
          </p:cNvSpPr>
          <p:nvPr/>
        </p:nvSpPr>
        <p:spPr bwMode="auto">
          <a:xfrm>
            <a:off x="1060450" y="1600200"/>
            <a:ext cx="0" cy="838200"/>
          </a:xfrm>
          <a:prstGeom prst="line">
            <a:avLst/>
          </a:prstGeom>
          <a:noFill/>
          <a:ln w="9525">
            <a:solidFill>
              <a:schemeClr val="tx1"/>
            </a:solidFill>
            <a:round/>
            <a:headEnd/>
            <a:tailEnd/>
          </a:ln>
          <a:effectLst/>
        </p:spPr>
        <p:txBody>
          <a:bodyPr/>
          <a:lstStyle/>
          <a:p>
            <a:endParaRPr lang="en-US"/>
          </a:p>
        </p:txBody>
      </p:sp>
      <p:sp>
        <p:nvSpPr>
          <p:cNvPr id="40015" name="Line 79"/>
          <p:cNvSpPr>
            <a:spLocks noChangeShapeType="1"/>
          </p:cNvSpPr>
          <p:nvPr/>
        </p:nvSpPr>
        <p:spPr bwMode="auto">
          <a:xfrm>
            <a:off x="1060450" y="2362200"/>
            <a:ext cx="762000" cy="0"/>
          </a:xfrm>
          <a:prstGeom prst="line">
            <a:avLst/>
          </a:prstGeom>
          <a:noFill/>
          <a:ln w="9525">
            <a:solidFill>
              <a:schemeClr val="tx1"/>
            </a:solidFill>
            <a:round/>
            <a:headEnd/>
            <a:tailEnd/>
          </a:ln>
          <a:effectLst/>
        </p:spPr>
        <p:txBody>
          <a:bodyPr/>
          <a:lstStyle/>
          <a:p>
            <a:endParaRPr lang="en-US"/>
          </a:p>
        </p:txBody>
      </p:sp>
      <p:sp>
        <p:nvSpPr>
          <p:cNvPr id="40016" name="Line 80"/>
          <p:cNvSpPr>
            <a:spLocks noChangeShapeType="1"/>
          </p:cNvSpPr>
          <p:nvPr/>
        </p:nvSpPr>
        <p:spPr bwMode="auto">
          <a:xfrm flipV="1">
            <a:off x="1822450" y="1752600"/>
            <a:ext cx="609600" cy="609600"/>
          </a:xfrm>
          <a:prstGeom prst="line">
            <a:avLst/>
          </a:prstGeom>
          <a:noFill/>
          <a:ln w="9525">
            <a:solidFill>
              <a:schemeClr val="tx1"/>
            </a:solidFill>
            <a:round/>
            <a:headEnd/>
            <a:tailEnd/>
          </a:ln>
          <a:effectLst/>
        </p:spPr>
        <p:txBody>
          <a:bodyPr/>
          <a:lstStyle/>
          <a:p>
            <a:endParaRPr lang="en-US"/>
          </a:p>
        </p:txBody>
      </p:sp>
      <p:sp>
        <p:nvSpPr>
          <p:cNvPr id="40017" name="Line 81"/>
          <p:cNvSpPr>
            <a:spLocks noChangeShapeType="1"/>
          </p:cNvSpPr>
          <p:nvPr/>
        </p:nvSpPr>
        <p:spPr bwMode="auto">
          <a:xfrm flipH="1">
            <a:off x="1060450" y="1219200"/>
            <a:ext cx="838200" cy="381000"/>
          </a:xfrm>
          <a:prstGeom prst="line">
            <a:avLst/>
          </a:prstGeom>
          <a:noFill/>
          <a:ln w="9525">
            <a:solidFill>
              <a:schemeClr val="tx1"/>
            </a:solidFill>
            <a:round/>
            <a:headEnd/>
            <a:tailEnd/>
          </a:ln>
          <a:effectLst/>
        </p:spPr>
        <p:txBody>
          <a:bodyPr/>
          <a:lstStyle/>
          <a:p>
            <a:endParaRPr lang="en-US"/>
          </a:p>
        </p:txBody>
      </p:sp>
      <p:sp>
        <p:nvSpPr>
          <p:cNvPr id="40018" name="Line 82"/>
          <p:cNvSpPr>
            <a:spLocks noChangeShapeType="1"/>
          </p:cNvSpPr>
          <p:nvPr/>
        </p:nvSpPr>
        <p:spPr bwMode="auto">
          <a:xfrm rot="144524">
            <a:off x="1873250" y="1238250"/>
            <a:ext cx="533400" cy="533400"/>
          </a:xfrm>
          <a:prstGeom prst="line">
            <a:avLst/>
          </a:prstGeom>
          <a:noFill/>
          <a:ln w="9525">
            <a:solidFill>
              <a:schemeClr val="tx1"/>
            </a:solidFill>
            <a:round/>
            <a:headEnd/>
            <a:tailEnd/>
          </a:ln>
          <a:effectLst/>
        </p:spPr>
        <p:txBody>
          <a:bodyPr/>
          <a:lstStyle/>
          <a:p>
            <a:endParaRPr lang="en-US"/>
          </a:p>
        </p:txBody>
      </p:sp>
      <p:sp>
        <p:nvSpPr>
          <p:cNvPr id="40019" name="Text Box 83"/>
          <p:cNvSpPr txBox="1">
            <a:spLocks noChangeArrowheads="1"/>
          </p:cNvSpPr>
          <p:nvPr/>
        </p:nvSpPr>
        <p:spPr bwMode="auto">
          <a:xfrm>
            <a:off x="1196975" y="3810000"/>
            <a:ext cx="312738" cy="304800"/>
          </a:xfrm>
          <a:prstGeom prst="rect">
            <a:avLst/>
          </a:prstGeom>
          <a:noFill/>
          <a:ln w="9525">
            <a:noFill/>
            <a:miter lim="800000"/>
            <a:headEnd/>
            <a:tailEnd/>
          </a:ln>
          <a:effectLst/>
        </p:spPr>
        <p:txBody>
          <a:bodyPr wrap="none">
            <a:spAutoFit/>
          </a:bodyPr>
          <a:lstStyle/>
          <a:p>
            <a:r>
              <a:rPr lang="en-US" sz="1400">
                <a:latin typeface="Times New Roman" pitchFamily="18" charset="0"/>
              </a:rPr>
              <a:t>X</a:t>
            </a:r>
          </a:p>
        </p:txBody>
      </p:sp>
      <p:sp>
        <p:nvSpPr>
          <p:cNvPr id="40020" name="Text Box 84"/>
          <p:cNvSpPr txBox="1">
            <a:spLocks noChangeArrowheads="1"/>
          </p:cNvSpPr>
          <p:nvPr/>
        </p:nvSpPr>
        <p:spPr bwMode="auto">
          <a:xfrm>
            <a:off x="5029200" y="4267200"/>
            <a:ext cx="312738" cy="304800"/>
          </a:xfrm>
          <a:prstGeom prst="rect">
            <a:avLst/>
          </a:prstGeom>
          <a:noFill/>
          <a:ln w="9525">
            <a:noFill/>
            <a:miter lim="800000"/>
            <a:headEnd/>
            <a:tailEnd/>
          </a:ln>
          <a:effectLst/>
        </p:spPr>
        <p:txBody>
          <a:bodyPr wrap="none">
            <a:spAutoFit/>
          </a:bodyPr>
          <a:lstStyle/>
          <a:p>
            <a:r>
              <a:rPr lang="en-US" sz="1400">
                <a:latin typeface="Times New Roman" pitchFamily="18" charset="0"/>
              </a:rPr>
              <a:t>Y</a:t>
            </a:r>
          </a:p>
        </p:txBody>
      </p:sp>
      <p:sp>
        <p:nvSpPr>
          <p:cNvPr id="40021" name="Line 85"/>
          <p:cNvSpPr>
            <a:spLocks noChangeShapeType="1"/>
          </p:cNvSpPr>
          <p:nvPr/>
        </p:nvSpPr>
        <p:spPr bwMode="auto">
          <a:xfrm>
            <a:off x="3956050" y="2895600"/>
            <a:ext cx="762000" cy="0"/>
          </a:xfrm>
          <a:prstGeom prst="line">
            <a:avLst/>
          </a:prstGeom>
          <a:noFill/>
          <a:ln w="19050">
            <a:solidFill>
              <a:schemeClr val="tx1"/>
            </a:solidFill>
            <a:round/>
            <a:headEnd/>
            <a:tailEnd/>
          </a:ln>
          <a:effectLst/>
        </p:spPr>
        <p:txBody>
          <a:bodyPr/>
          <a:lstStyle/>
          <a:p>
            <a:endParaRPr lang="en-US"/>
          </a:p>
        </p:txBody>
      </p:sp>
      <p:grpSp>
        <p:nvGrpSpPr>
          <p:cNvPr id="10" name="Group 86"/>
          <p:cNvGrpSpPr>
            <a:grpSpLocks/>
          </p:cNvGrpSpPr>
          <p:nvPr/>
        </p:nvGrpSpPr>
        <p:grpSpPr bwMode="auto">
          <a:xfrm>
            <a:off x="1060450" y="1600200"/>
            <a:ext cx="2274888" cy="1828800"/>
            <a:chOff x="1440" y="1008"/>
            <a:chExt cx="1433" cy="1152"/>
          </a:xfrm>
        </p:grpSpPr>
        <p:sp>
          <p:nvSpPr>
            <p:cNvPr id="40023" name="Line 87"/>
            <p:cNvSpPr>
              <a:spLocks noChangeShapeType="1"/>
            </p:cNvSpPr>
            <p:nvPr/>
          </p:nvSpPr>
          <p:spPr bwMode="auto">
            <a:xfrm flipH="1">
              <a:off x="1536" y="1008"/>
              <a:ext cx="1152" cy="1008"/>
            </a:xfrm>
            <a:prstGeom prst="line">
              <a:avLst/>
            </a:prstGeom>
            <a:noFill/>
            <a:ln w="9525">
              <a:solidFill>
                <a:schemeClr val="tx1"/>
              </a:solidFill>
              <a:round/>
              <a:headEnd/>
              <a:tailEnd/>
            </a:ln>
            <a:effectLst/>
          </p:spPr>
          <p:txBody>
            <a:bodyPr/>
            <a:lstStyle/>
            <a:p>
              <a:endParaRPr lang="en-US"/>
            </a:p>
          </p:txBody>
        </p:sp>
        <p:sp>
          <p:nvSpPr>
            <p:cNvPr id="40024" name="Text Box 88"/>
            <p:cNvSpPr txBox="1">
              <a:spLocks noChangeArrowheads="1"/>
            </p:cNvSpPr>
            <p:nvPr/>
          </p:nvSpPr>
          <p:spPr bwMode="auto">
            <a:xfrm>
              <a:off x="1440" y="1968"/>
              <a:ext cx="233" cy="192"/>
            </a:xfrm>
            <a:prstGeom prst="rect">
              <a:avLst/>
            </a:prstGeom>
            <a:noFill/>
            <a:ln w="9525">
              <a:noFill/>
              <a:miter lim="800000"/>
              <a:headEnd/>
              <a:tailEnd/>
            </a:ln>
            <a:effectLst/>
          </p:spPr>
          <p:txBody>
            <a:bodyPr wrap="none">
              <a:spAutoFit/>
            </a:bodyPr>
            <a:lstStyle/>
            <a:p>
              <a:r>
                <a:rPr lang="en-US" sz="1400">
                  <a:latin typeface="Times New Roman" pitchFamily="18" charset="0"/>
                </a:rPr>
                <a:t>X</a:t>
              </a:r>
              <a:r>
                <a:rPr lang="en-US" sz="1400" baseline="-25000">
                  <a:latin typeface="Times New Roman" pitchFamily="18" charset="0"/>
                </a:rPr>
                <a:t>1</a:t>
              </a:r>
            </a:p>
          </p:txBody>
        </p:sp>
        <p:sp>
          <p:nvSpPr>
            <p:cNvPr id="40025" name="Text Box 89"/>
            <p:cNvSpPr txBox="1">
              <a:spLocks noChangeArrowheads="1"/>
            </p:cNvSpPr>
            <p:nvPr/>
          </p:nvSpPr>
          <p:spPr bwMode="auto">
            <a:xfrm>
              <a:off x="2640" y="1008"/>
              <a:ext cx="233" cy="192"/>
            </a:xfrm>
            <a:prstGeom prst="rect">
              <a:avLst/>
            </a:prstGeom>
            <a:noFill/>
            <a:ln w="9525">
              <a:noFill/>
              <a:miter lim="800000"/>
              <a:headEnd/>
              <a:tailEnd/>
            </a:ln>
            <a:effectLst/>
          </p:spPr>
          <p:txBody>
            <a:bodyPr wrap="none">
              <a:spAutoFit/>
            </a:bodyPr>
            <a:lstStyle/>
            <a:p>
              <a:r>
                <a:rPr lang="en-US" sz="1400">
                  <a:latin typeface="Times New Roman" pitchFamily="18" charset="0"/>
                </a:rPr>
                <a:t>Y</a:t>
              </a:r>
              <a:r>
                <a:rPr lang="en-US" sz="1400" baseline="-25000">
                  <a:latin typeface="Times New Roman" pitchFamily="18" charset="0"/>
                </a:rPr>
                <a:t>1</a:t>
              </a:r>
            </a:p>
          </p:txBody>
        </p:sp>
      </p:grpSp>
      <p:grpSp>
        <p:nvGrpSpPr>
          <p:cNvPr id="11" name="Group 90"/>
          <p:cNvGrpSpPr>
            <a:grpSpLocks/>
          </p:cNvGrpSpPr>
          <p:nvPr/>
        </p:nvGrpSpPr>
        <p:grpSpPr bwMode="auto">
          <a:xfrm>
            <a:off x="1060450" y="1295400"/>
            <a:ext cx="1295400" cy="1066800"/>
            <a:chOff x="1440" y="816"/>
            <a:chExt cx="816" cy="672"/>
          </a:xfrm>
        </p:grpSpPr>
        <p:sp>
          <p:nvSpPr>
            <p:cNvPr id="40027" name="Line 91"/>
            <p:cNvSpPr>
              <a:spLocks noChangeShapeType="1"/>
            </p:cNvSpPr>
            <p:nvPr/>
          </p:nvSpPr>
          <p:spPr bwMode="auto">
            <a:xfrm>
              <a:off x="1824" y="816"/>
              <a:ext cx="240" cy="48"/>
            </a:xfrm>
            <a:prstGeom prst="line">
              <a:avLst/>
            </a:prstGeom>
            <a:noFill/>
            <a:ln w="9525">
              <a:solidFill>
                <a:schemeClr val="tx1"/>
              </a:solidFill>
              <a:round/>
              <a:headEnd/>
              <a:tailEnd/>
            </a:ln>
            <a:effectLst/>
          </p:spPr>
          <p:txBody>
            <a:bodyPr/>
            <a:lstStyle/>
            <a:p>
              <a:endParaRPr lang="en-US"/>
            </a:p>
          </p:txBody>
        </p:sp>
        <p:sp>
          <p:nvSpPr>
            <p:cNvPr id="40028" name="Line 92"/>
            <p:cNvSpPr>
              <a:spLocks noChangeShapeType="1"/>
            </p:cNvSpPr>
            <p:nvPr/>
          </p:nvSpPr>
          <p:spPr bwMode="auto">
            <a:xfrm>
              <a:off x="1728" y="864"/>
              <a:ext cx="384" cy="96"/>
            </a:xfrm>
            <a:prstGeom prst="line">
              <a:avLst/>
            </a:prstGeom>
            <a:noFill/>
            <a:ln w="9525">
              <a:solidFill>
                <a:schemeClr val="tx1"/>
              </a:solidFill>
              <a:round/>
              <a:headEnd/>
              <a:tailEnd/>
            </a:ln>
            <a:effectLst/>
          </p:spPr>
          <p:txBody>
            <a:bodyPr/>
            <a:lstStyle/>
            <a:p>
              <a:endParaRPr lang="en-US"/>
            </a:p>
          </p:txBody>
        </p:sp>
        <p:sp>
          <p:nvSpPr>
            <p:cNvPr id="40029" name="Line 93"/>
            <p:cNvSpPr>
              <a:spLocks noChangeShapeType="1"/>
            </p:cNvSpPr>
            <p:nvPr/>
          </p:nvSpPr>
          <p:spPr bwMode="auto">
            <a:xfrm>
              <a:off x="1632" y="912"/>
              <a:ext cx="576" cy="144"/>
            </a:xfrm>
            <a:prstGeom prst="line">
              <a:avLst/>
            </a:prstGeom>
            <a:noFill/>
            <a:ln w="9525">
              <a:solidFill>
                <a:schemeClr val="tx1"/>
              </a:solidFill>
              <a:round/>
              <a:headEnd/>
              <a:tailEnd/>
            </a:ln>
            <a:effectLst/>
          </p:spPr>
          <p:txBody>
            <a:bodyPr/>
            <a:lstStyle/>
            <a:p>
              <a:endParaRPr lang="en-US"/>
            </a:p>
          </p:txBody>
        </p:sp>
        <p:sp>
          <p:nvSpPr>
            <p:cNvPr id="40030" name="Line 94"/>
            <p:cNvSpPr>
              <a:spLocks noChangeShapeType="1"/>
            </p:cNvSpPr>
            <p:nvPr/>
          </p:nvSpPr>
          <p:spPr bwMode="auto">
            <a:xfrm>
              <a:off x="1536" y="960"/>
              <a:ext cx="720" cy="192"/>
            </a:xfrm>
            <a:prstGeom prst="line">
              <a:avLst/>
            </a:prstGeom>
            <a:noFill/>
            <a:ln w="9525">
              <a:solidFill>
                <a:schemeClr val="tx1"/>
              </a:solidFill>
              <a:round/>
              <a:headEnd/>
              <a:tailEnd/>
            </a:ln>
            <a:effectLst/>
          </p:spPr>
          <p:txBody>
            <a:bodyPr/>
            <a:lstStyle/>
            <a:p>
              <a:endParaRPr lang="en-US"/>
            </a:p>
          </p:txBody>
        </p:sp>
        <p:sp>
          <p:nvSpPr>
            <p:cNvPr id="40031" name="Line 95"/>
            <p:cNvSpPr>
              <a:spLocks noChangeShapeType="1"/>
            </p:cNvSpPr>
            <p:nvPr/>
          </p:nvSpPr>
          <p:spPr bwMode="auto">
            <a:xfrm>
              <a:off x="1440" y="1008"/>
              <a:ext cx="768" cy="192"/>
            </a:xfrm>
            <a:prstGeom prst="line">
              <a:avLst/>
            </a:prstGeom>
            <a:noFill/>
            <a:ln w="9525">
              <a:solidFill>
                <a:schemeClr val="tx1"/>
              </a:solidFill>
              <a:round/>
              <a:headEnd/>
              <a:tailEnd/>
            </a:ln>
            <a:effectLst/>
          </p:spPr>
          <p:txBody>
            <a:bodyPr/>
            <a:lstStyle/>
            <a:p>
              <a:endParaRPr lang="en-US"/>
            </a:p>
          </p:txBody>
        </p:sp>
        <p:sp>
          <p:nvSpPr>
            <p:cNvPr id="40032" name="Line 96"/>
            <p:cNvSpPr>
              <a:spLocks noChangeShapeType="1"/>
            </p:cNvSpPr>
            <p:nvPr/>
          </p:nvSpPr>
          <p:spPr bwMode="auto">
            <a:xfrm>
              <a:off x="1440" y="1056"/>
              <a:ext cx="720" cy="192"/>
            </a:xfrm>
            <a:prstGeom prst="line">
              <a:avLst/>
            </a:prstGeom>
            <a:noFill/>
            <a:ln w="9525">
              <a:solidFill>
                <a:schemeClr val="tx1"/>
              </a:solidFill>
              <a:round/>
              <a:headEnd/>
              <a:tailEnd/>
            </a:ln>
            <a:effectLst/>
          </p:spPr>
          <p:txBody>
            <a:bodyPr/>
            <a:lstStyle/>
            <a:p>
              <a:endParaRPr lang="en-US"/>
            </a:p>
          </p:txBody>
        </p:sp>
        <p:sp>
          <p:nvSpPr>
            <p:cNvPr id="40033" name="Line 97"/>
            <p:cNvSpPr>
              <a:spLocks noChangeShapeType="1"/>
            </p:cNvSpPr>
            <p:nvPr/>
          </p:nvSpPr>
          <p:spPr bwMode="auto">
            <a:xfrm>
              <a:off x="1440" y="1104"/>
              <a:ext cx="672" cy="192"/>
            </a:xfrm>
            <a:prstGeom prst="line">
              <a:avLst/>
            </a:prstGeom>
            <a:noFill/>
            <a:ln w="9525">
              <a:solidFill>
                <a:schemeClr val="tx1"/>
              </a:solidFill>
              <a:round/>
              <a:headEnd/>
              <a:tailEnd/>
            </a:ln>
            <a:effectLst/>
          </p:spPr>
          <p:txBody>
            <a:bodyPr/>
            <a:lstStyle/>
            <a:p>
              <a:endParaRPr lang="en-US"/>
            </a:p>
          </p:txBody>
        </p:sp>
        <p:sp>
          <p:nvSpPr>
            <p:cNvPr id="40034" name="Line 98"/>
            <p:cNvSpPr>
              <a:spLocks noChangeShapeType="1"/>
            </p:cNvSpPr>
            <p:nvPr/>
          </p:nvSpPr>
          <p:spPr bwMode="auto">
            <a:xfrm>
              <a:off x="1456" y="1152"/>
              <a:ext cx="576" cy="192"/>
            </a:xfrm>
            <a:prstGeom prst="line">
              <a:avLst/>
            </a:prstGeom>
            <a:noFill/>
            <a:ln w="9525">
              <a:solidFill>
                <a:schemeClr val="tx1"/>
              </a:solidFill>
              <a:round/>
              <a:headEnd/>
              <a:tailEnd/>
            </a:ln>
            <a:effectLst/>
          </p:spPr>
          <p:txBody>
            <a:bodyPr/>
            <a:lstStyle/>
            <a:p>
              <a:endParaRPr lang="en-US"/>
            </a:p>
          </p:txBody>
        </p:sp>
        <p:sp>
          <p:nvSpPr>
            <p:cNvPr id="40035" name="Line 99"/>
            <p:cNvSpPr>
              <a:spLocks noChangeShapeType="1"/>
            </p:cNvSpPr>
            <p:nvPr/>
          </p:nvSpPr>
          <p:spPr bwMode="auto">
            <a:xfrm>
              <a:off x="1440" y="1200"/>
              <a:ext cx="576" cy="192"/>
            </a:xfrm>
            <a:prstGeom prst="line">
              <a:avLst/>
            </a:prstGeom>
            <a:noFill/>
            <a:ln w="9525">
              <a:solidFill>
                <a:schemeClr val="tx1"/>
              </a:solidFill>
              <a:round/>
              <a:headEnd/>
              <a:tailEnd/>
            </a:ln>
            <a:effectLst/>
          </p:spPr>
          <p:txBody>
            <a:bodyPr/>
            <a:lstStyle/>
            <a:p>
              <a:endParaRPr lang="en-US"/>
            </a:p>
          </p:txBody>
        </p:sp>
        <p:sp>
          <p:nvSpPr>
            <p:cNvPr id="40036" name="Line 100"/>
            <p:cNvSpPr>
              <a:spLocks noChangeShapeType="1"/>
            </p:cNvSpPr>
            <p:nvPr/>
          </p:nvSpPr>
          <p:spPr bwMode="auto">
            <a:xfrm>
              <a:off x="1440" y="1248"/>
              <a:ext cx="528" cy="192"/>
            </a:xfrm>
            <a:prstGeom prst="line">
              <a:avLst/>
            </a:prstGeom>
            <a:noFill/>
            <a:ln w="9525">
              <a:solidFill>
                <a:schemeClr val="tx1"/>
              </a:solidFill>
              <a:round/>
              <a:headEnd/>
              <a:tailEnd/>
            </a:ln>
            <a:effectLst/>
          </p:spPr>
          <p:txBody>
            <a:bodyPr/>
            <a:lstStyle/>
            <a:p>
              <a:endParaRPr lang="en-US"/>
            </a:p>
          </p:txBody>
        </p:sp>
        <p:sp>
          <p:nvSpPr>
            <p:cNvPr id="40037" name="Line 101"/>
            <p:cNvSpPr>
              <a:spLocks noChangeShapeType="1"/>
            </p:cNvSpPr>
            <p:nvPr/>
          </p:nvSpPr>
          <p:spPr bwMode="auto">
            <a:xfrm>
              <a:off x="1440" y="1344"/>
              <a:ext cx="384" cy="144"/>
            </a:xfrm>
            <a:prstGeom prst="line">
              <a:avLst/>
            </a:prstGeom>
            <a:noFill/>
            <a:ln w="9525">
              <a:solidFill>
                <a:schemeClr val="tx1"/>
              </a:solidFill>
              <a:round/>
              <a:headEnd/>
              <a:tailEnd/>
            </a:ln>
            <a:effectLst/>
          </p:spPr>
          <p:txBody>
            <a:bodyPr/>
            <a:lstStyle/>
            <a:p>
              <a:endParaRPr lang="en-US"/>
            </a:p>
          </p:txBody>
        </p:sp>
        <p:sp>
          <p:nvSpPr>
            <p:cNvPr id="40038" name="Line 102"/>
            <p:cNvSpPr>
              <a:spLocks noChangeShapeType="1"/>
            </p:cNvSpPr>
            <p:nvPr/>
          </p:nvSpPr>
          <p:spPr bwMode="auto">
            <a:xfrm>
              <a:off x="1440" y="1392"/>
              <a:ext cx="240" cy="96"/>
            </a:xfrm>
            <a:prstGeom prst="line">
              <a:avLst/>
            </a:prstGeom>
            <a:noFill/>
            <a:ln w="9525">
              <a:solidFill>
                <a:schemeClr val="tx1"/>
              </a:solidFill>
              <a:round/>
              <a:headEnd/>
              <a:tailEnd/>
            </a:ln>
            <a:effectLst/>
          </p:spPr>
          <p:txBody>
            <a:bodyPr/>
            <a:lstStyle/>
            <a:p>
              <a:endParaRPr lang="en-US"/>
            </a:p>
          </p:txBody>
        </p:sp>
        <p:sp>
          <p:nvSpPr>
            <p:cNvPr id="40039" name="Line 103"/>
            <p:cNvSpPr>
              <a:spLocks noChangeShapeType="1"/>
            </p:cNvSpPr>
            <p:nvPr/>
          </p:nvSpPr>
          <p:spPr bwMode="auto">
            <a:xfrm>
              <a:off x="1440" y="1440"/>
              <a:ext cx="96" cy="48"/>
            </a:xfrm>
            <a:prstGeom prst="line">
              <a:avLst/>
            </a:prstGeom>
            <a:noFill/>
            <a:ln w="9525">
              <a:solidFill>
                <a:schemeClr val="tx1"/>
              </a:solidFill>
              <a:round/>
              <a:headEnd/>
              <a:tailEnd/>
            </a:ln>
            <a:effectLst/>
          </p:spPr>
          <p:txBody>
            <a:bodyPr/>
            <a:lstStyle/>
            <a:p>
              <a:endParaRPr lang="en-US"/>
            </a:p>
          </p:txBody>
        </p:sp>
        <p:sp>
          <p:nvSpPr>
            <p:cNvPr id="40040" name="Line 104"/>
            <p:cNvSpPr>
              <a:spLocks noChangeShapeType="1"/>
            </p:cNvSpPr>
            <p:nvPr/>
          </p:nvSpPr>
          <p:spPr bwMode="auto">
            <a:xfrm>
              <a:off x="1440" y="1296"/>
              <a:ext cx="480" cy="175"/>
            </a:xfrm>
            <a:prstGeom prst="line">
              <a:avLst/>
            </a:prstGeom>
            <a:noFill/>
            <a:ln w="9525">
              <a:solidFill>
                <a:schemeClr val="tx1"/>
              </a:solidFill>
              <a:round/>
              <a:headEnd/>
              <a:tailEnd/>
            </a:ln>
            <a:effectLst/>
          </p:spPr>
          <p:txBody>
            <a:bodyPr/>
            <a:lstStyle/>
            <a:p>
              <a:endParaRPr lang="en-US"/>
            </a:p>
          </p:txBody>
        </p:sp>
      </p:grpSp>
      <p:sp>
        <p:nvSpPr>
          <p:cNvPr id="40041" name="Text Box 105"/>
          <p:cNvSpPr txBox="1">
            <a:spLocks noChangeArrowheads="1"/>
          </p:cNvSpPr>
          <p:nvPr/>
        </p:nvSpPr>
        <p:spPr bwMode="auto">
          <a:xfrm rot="19357192">
            <a:off x="1798638" y="3098800"/>
            <a:ext cx="1976437" cy="274638"/>
          </a:xfrm>
          <a:prstGeom prst="rect">
            <a:avLst/>
          </a:prstGeom>
          <a:noFill/>
          <a:ln w="9525">
            <a:noFill/>
            <a:miter lim="800000"/>
            <a:headEnd/>
            <a:tailEnd/>
          </a:ln>
          <a:effectLst/>
        </p:spPr>
        <p:txBody>
          <a:bodyPr wrap="none">
            <a:spAutoFit/>
          </a:bodyPr>
          <a:lstStyle/>
          <a:p>
            <a:r>
              <a:rPr lang="en-US" sz="1200">
                <a:latin typeface="Times New Roman" pitchFamily="18" charset="0"/>
              </a:rPr>
              <a:t>a’             b’ e’                c’ d’</a:t>
            </a:r>
          </a:p>
        </p:txBody>
      </p:sp>
      <p:grpSp>
        <p:nvGrpSpPr>
          <p:cNvPr id="12" name="Group 106"/>
          <p:cNvGrpSpPr>
            <a:grpSpLocks/>
          </p:cNvGrpSpPr>
          <p:nvPr/>
        </p:nvGrpSpPr>
        <p:grpSpPr bwMode="auto">
          <a:xfrm>
            <a:off x="749300" y="990600"/>
            <a:ext cx="1885950" cy="1641475"/>
            <a:chOff x="1244" y="624"/>
            <a:chExt cx="1188" cy="1034"/>
          </a:xfrm>
        </p:grpSpPr>
        <p:sp>
          <p:nvSpPr>
            <p:cNvPr id="40043" name="Text Box 107"/>
            <p:cNvSpPr txBox="1">
              <a:spLocks noChangeArrowheads="1"/>
            </p:cNvSpPr>
            <p:nvPr/>
          </p:nvSpPr>
          <p:spPr bwMode="auto">
            <a:xfrm>
              <a:off x="1244" y="1428"/>
              <a:ext cx="185" cy="173"/>
            </a:xfrm>
            <a:prstGeom prst="rect">
              <a:avLst/>
            </a:prstGeom>
            <a:noFill/>
            <a:ln w="9525">
              <a:noFill/>
              <a:miter lim="800000"/>
              <a:headEnd/>
              <a:tailEnd/>
            </a:ln>
            <a:effectLst/>
          </p:spPr>
          <p:txBody>
            <a:bodyPr wrap="none">
              <a:spAutoFit/>
            </a:bodyPr>
            <a:lstStyle/>
            <a:p>
              <a:r>
                <a:rPr lang="en-US" sz="1200">
                  <a:latin typeface="Times New Roman" pitchFamily="18" charset="0"/>
                </a:rPr>
                <a:t>A</a:t>
              </a:r>
            </a:p>
          </p:txBody>
        </p:sp>
        <p:sp>
          <p:nvSpPr>
            <p:cNvPr id="40044" name="Text Box 108"/>
            <p:cNvSpPr txBox="1">
              <a:spLocks noChangeArrowheads="1"/>
            </p:cNvSpPr>
            <p:nvPr/>
          </p:nvSpPr>
          <p:spPr bwMode="auto">
            <a:xfrm>
              <a:off x="1296" y="864"/>
              <a:ext cx="180" cy="173"/>
            </a:xfrm>
            <a:prstGeom prst="rect">
              <a:avLst/>
            </a:prstGeom>
            <a:noFill/>
            <a:ln w="9525">
              <a:noFill/>
              <a:miter lim="800000"/>
              <a:headEnd/>
              <a:tailEnd/>
            </a:ln>
            <a:effectLst/>
          </p:spPr>
          <p:txBody>
            <a:bodyPr wrap="none">
              <a:spAutoFit/>
            </a:bodyPr>
            <a:lstStyle/>
            <a:p>
              <a:r>
                <a:rPr lang="en-US" sz="1200">
                  <a:latin typeface="Times New Roman" pitchFamily="18" charset="0"/>
                </a:rPr>
                <a:t>B</a:t>
              </a:r>
            </a:p>
          </p:txBody>
        </p:sp>
        <p:sp>
          <p:nvSpPr>
            <p:cNvPr id="40045" name="Text Box 109"/>
            <p:cNvSpPr txBox="1">
              <a:spLocks noChangeArrowheads="1"/>
            </p:cNvSpPr>
            <p:nvPr/>
          </p:nvSpPr>
          <p:spPr bwMode="auto">
            <a:xfrm>
              <a:off x="1872" y="624"/>
              <a:ext cx="180" cy="173"/>
            </a:xfrm>
            <a:prstGeom prst="rect">
              <a:avLst/>
            </a:prstGeom>
            <a:noFill/>
            <a:ln w="9525">
              <a:noFill/>
              <a:miter lim="800000"/>
              <a:headEnd/>
              <a:tailEnd/>
            </a:ln>
            <a:effectLst/>
          </p:spPr>
          <p:txBody>
            <a:bodyPr wrap="none">
              <a:spAutoFit/>
            </a:bodyPr>
            <a:lstStyle/>
            <a:p>
              <a:r>
                <a:rPr lang="en-US" sz="1200">
                  <a:latin typeface="Times New Roman" pitchFamily="18" charset="0"/>
                </a:rPr>
                <a:t>C</a:t>
              </a:r>
            </a:p>
          </p:txBody>
        </p:sp>
        <p:sp>
          <p:nvSpPr>
            <p:cNvPr id="40046" name="Text Box 110"/>
            <p:cNvSpPr txBox="1">
              <a:spLocks noChangeArrowheads="1"/>
            </p:cNvSpPr>
            <p:nvPr/>
          </p:nvSpPr>
          <p:spPr bwMode="auto">
            <a:xfrm>
              <a:off x="1728" y="1485"/>
              <a:ext cx="175" cy="173"/>
            </a:xfrm>
            <a:prstGeom prst="rect">
              <a:avLst/>
            </a:prstGeom>
            <a:noFill/>
            <a:ln w="9525">
              <a:noFill/>
              <a:miter lim="800000"/>
              <a:headEnd/>
              <a:tailEnd/>
            </a:ln>
            <a:effectLst/>
          </p:spPr>
          <p:txBody>
            <a:bodyPr wrap="none">
              <a:spAutoFit/>
            </a:bodyPr>
            <a:lstStyle/>
            <a:p>
              <a:r>
                <a:rPr lang="en-US" sz="1200">
                  <a:latin typeface="Times New Roman" pitchFamily="18" charset="0"/>
                </a:rPr>
                <a:t>E</a:t>
              </a:r>
            </a:p>
          </p:txBody>
        </p:sp>
        <p:sp>
          <p:nvSpPr>
            <p:cNvPr id="40047" name="Text Box 111"/>
            <p:cNvSpPr txBox="1">
              <a:spLocks noChangeArrowheads="1"/>
            </p:cNvSpPr>
            <p:nvPr/>
          </p:nvSpPr>
          <p:spPr bwMode="auto">
            <a:xfrm>
              <a:off x="2247" y="966"/>
              <a:ext cx="185" cy="173"/>
            </a:xfrm>
            <a:prstGeom prst="rect">
              <a:avLst/>
            </a:prstGeom>
            <a:noFill/>
            <a:ln w="9525">
              <a:noFill/>
              <a:miter lim="800000"/>
              <a:headEnd/>
              <a:tailEnd/>
            </a:ln>
            <a:effectLst/>
          </p:spPr>
          <p:txBody>
            <a:bodyPr wrap="none">
              <a:spAutoFit/>
            </a:bodyPr>
            <a:lstStyle/>
            <a:p>
              <a:r>
                <a:rPr lang="en-US" sz="1200">
                  <a:latin typeface="Times New Roman" pitchFamily="18" charset="0"/>
                </a:rPr>
                <a:t>D</a:t>
              </a:r>
            </a:p>
          </p:txBody>
        </p:sp>
      </p:grpSp>
      <p:grpSp>
        <p:nvGrpSpPr>
          <p:cNvPr id="13" name="Group 112"/>
          <p:cNvGrpSpPr>
            <a:grpSpLocks/>
          </p:cNvGrpSpPr>
          <p:nvPr/>
        </p:nvGrpSpPr>
        <p:grpSpPr bwMode="auto">
          <a:xfrm>
            <a:off x="2012950" y="4038600"/>
            <a:ext cx="1555750" cy="1570038"/>
            <a:chOff x="2040" y="2544"/>
            <a:chExt cx="980" cy="989"/>
          </a:xfrm>
        </p:grpSpPr>
        <p:sp>
          <p:nvSpPr>
            <p:cNvPr id="40049" name="Text Box 113"/>
            <p:cNvSpPr txBox="1">
              <a:spLocks noChangeArrowheads="1"/>
            </p:cNvSpPr>
            <p:nvPr/>
          </p:nvSpPr>
          <p:spPr bwMode="auto">
            <a:xfrm>
              <a:off x="2040" y="2928"/>
              <a:ext cx="159" cy="173"/>
            </a:xfrm>
            <a:prstGeom prst="rect">
              <a:avLst/>
            </a:prstGeom>
            <a:noFill/>
            <a:ln w="9525">
              <a:noFill/>
              <a:miter lim="800000"/>
              <a:headEnd/>
              <a:tailEnd/>
            </a:ln>
            <a:effectLst/>
          </p:spPr>
          <p:txBody>
            <a:bodyPr wrap="none">
              <a:spAutoFit/>
            </a:bodyPr>
            <a:lstStyle/>
            <a:p>
              <a:r>
                <a:rPr lang="en-US" sz="1200">
                  <a:latin typeface="Times New Roman" pitchFamily="18" charset="0"/>
                </a:rPr>
                <a:t>a</a:t>
              </a:r>
            </a:p>
          </p:txBody>
        </p:sp>
        <p:sp>
          <p:nvSpPr>
            <p:cNvPr id="40050" name="Text Box 114"/>
            <p:cNvSpPr txBox="1">
              <a:spLocks noChangeArrowheads="1"/>
            </p:cNvSpPr>
            <p:nvPr/>
          </p:nvSpPr>
          <p:spPr bwMode="auto">
            <a:xfrm>
              <a:off x="2304" y="2544"/>
              <a:ext cx="159" cy="173"/>
            </a:xfrm>
            <a:prstGeom prst="rect">
              <a:avLst/>
            </a:prstGeom>
            <a:noFill/>
            <a:ln w="9525">
              <a:noFill/>
              <a:miter lim="800000"/>
              <a:headEnd/>
              <a:tailEnd/>
            </a:ln>
            <a:effectLst/>
          </p:spPr>
          <p:txBody>
            <a:bodyPr wrap="none">
              <a:spAutoFit/>
            </a:bodyPr>
            <a:lstStyle/>
            <a:p>
              <a:r>
                <a:rPr lang="en-US" sz="1200">
                  <a:latin typeface="Times New Roman" pitchFamily="18" charset="0"/>
                </a:rPr>
                <a:t>e</a:t>
              </a:r>
            </a:p>
          </p:txBody>
        </p:sp>
        <p:sp>
          <p:nvSpPr>
            <p:cNvPr id="40051" name="Text Box 115"/>
            <p:cNvSpPr txBox="1">
              <a:spLocks noChangeArrowheads="1"/>
            </p:cNvSpPr>
            <p:nvPr/>
          </p:nvSpPr>
          <p:spPr bwMode="auto">
            <a:xfrm>
              <a:off x="2856" y="2708"/>
              <a:ext cx="164" cy="173"/>
            </a:xfrm>
            <a:prstGeom prst="rect">
              <a:avLst/>
            </a:prstGeom>
            <a:noFill/>
            <a:ln w="9525">
              <a:noFill/>
              <a:miter lim="800000"/>
              <a:headEnd/>
              <a:tailEnd/>
            </a:ln>
            <a:effectLst/>
          </p:spPr>
          <p:txBody>
            <a:bodyPr wrap="none">
              <a:spAutoFit/>
            </a:bodyPr>
            <a:lstStyle/>
            <a:p>
              <a:r>
                <a:rPr lang="en-US" sz="1200">
                  <a:latin typeface="Times New Roman" pitchFamily="18" charset="0"/>
                </a:rPr>
                <a:t>d</a:t>
              </a:r>
            </a:p>
          </p:txBody>
        </p:sp>
        <p:sp>
          <p:nvSpPr>
            <p:cNvPr id="40052" name="Text Box 116"/>
            <p:cNvSpPr txBox="1">
              <a:spLocks noChangeArrowheads="1"/>
            </p:cNvSpPr>
            <p:nvPr/>
          </p:nvSpPr>
          <p:spPr bwMode="auto">
            <a:xfrm>
              <a:off x="2400" y="3360"/>
              <a:ext cx="164" cy="173"/>
            </a:xfrm>
            <a:prstGeom prst="rect">
              <a:avLst/>
            </a:prstGeom>
            <a:noFill/>
            <a:ln w="9525">
              <a:noFill/>
              <a:miter lim="800000"/>
              <a:headEnd/>
              <a:tailEnd/>
            </a:ln>
            <a:effectLst/>
          </p:spPr>
          <p:txBody>
            <a:bodyPr wrap="none">
              <a:spAutoFit/>
            </a:bodyPr>
            <a:lstStyle/>
            <a:p>
              <a:r>
                <a:rPr lang="en-US" sz="1200">
                  <a:latin typeface="Times New Roman" pitchFamily="18" charset="0"/>
                </a:rPr>
                <a:t>b</a:t>
              </a:r>
            </a:p>
          </p:txBody>
        </p:sp>
        <p:sp>
          <p:nvSpPr>
            <p:cNvPr id="40053" name="Text Box 117"/>
            <p:cNvSpPr txBox="1">
              <a:spLocks noChangeArrowheads="1"/>
            </p:cNvSpPr>
            <p:nvPr/>
          </p:nvSpPr>
          <p:spPr bwMode="auto">
            <a:xfrm>
              <a:off x="2848" y="3168"/>
              <a:ext cx="159" cy="173"/>
            </a:xfrm>
            <a:prstGeom prst="rect">
              <a:avLst/>
            </a:prstGeom>
            <a:noFill/>
            <a:ln w="9525">
              <a:noFill/>
              <a:miter lim="800000"/>
              <a:headEnd/>
              <a:tailEnd/>
            </a:ln>
            <a:effectLst/>
          </p:spPr>
          <p:txBody>
            <a:bodyPr wrap="none">
              <a:spAutoFit/>
            </a:bodyPr>
            <a:lstStyle/>
            <a:p>
              <a:r>
                <a:rPr lang="en-US" sz="1200">
                  <a:latin typeface="Times New Roman" pitchFamily="18" charset="0"/>
                </a:rPr>
                <a:t>c</a:t>
              </a:r>
            </a:p>
          </p:txBody>
        </p:sp>
      </p:grpSp>
      <p:sp>
        <p:nvSpPr>
          <p:cNvPr id="40054" name="Text Box 118"/>
          <p:cNvSpPr txBox="1">
            <a:spLocks noChangeArrowheads="1"/>
          </p:cNvSpPr>
          <p:nvPr/>
        </p:nvSpPr>
        <p:spPr bwMode="auto">
          <a:xfrm rot="-2304892">
            <a:off x="349250" y="1328738"/>
            <a:ext cx="949325" cy="244475"/>
          </a:xfrm>
          <a:prstGeom prst="rect">
            <a:avLst/>
          </a:prstGeom>
          <a:noFill/>
          <a:ln w="9525">
            <a:noFill/>
            <a:miter lim="800000"/>
            <a:headEnd/>
            <a:tailEnd/>
          </a:ln>
          <a:effectLst/>
        </p:spPr>
        <p:txBody>
          <a:bodyPr wrap="none">
            <a:spAutoFit/>
          </a:bodyPr>
          <a:lstStyle/>
          <a:p>
            <a:r>
              <a:rPr lang="en-US" sz="1000">
                <a:latin typeface="Times New Roman" pitchFamily="18" charset="0"/>
              </a:rPr>
              <a:t>TRUE SHAPE</a:t>
            </a:r>
          </a:p>
        </p:txBody>
      </p:sp>
      <p:sp>
        <p:nvSpPr>
          <p:cNvPr id="40068" name="Line 132"/>
          <p:cNvSpPr>
            <a:spLocks noChangeShapeType="1"/>
          </p:cNvSpPr>
          <p:nvPr/>
        </p:nvSpPr>
        <p:spPr bwMode="auto">
          <a:xfrm>
            <a:off x="4987925" y="3781425"/>
            <a:ext cx="4038600" cy="0"/>
          </a:xfrm>
          <a:prstGeom prst="line">
            <a:avLst/>
          </a:prstGeom>
          <a:noFill/>
          <a:ln w="9525">
            <a:solidFill>
              <a:schemeClr val="bg2"/>
            </a:solidFill>
            <a:round/>
            <a:headEnd/>
            <a:tailEnd/>
          </a:ln>
          <a:effectLst/>
        </p:spPr>
        <p:txBody>
          <a:bodyPr/>
          <a:lstStyle/>
          <a:p>
            <a:endParaRPr lang="en-US"/>
          </a:p>
        </p:txBody>
      </p:sp>
      <p:sp>
        <p:nvSpPr>
          <p:cNvPr id="40069" name="Line 133"/>
          <p:cNvSpPr>
            <a:spLocks noChangeShapeType="1"/>
          </p:cNvSpPr>
          <p:nvPr/>
        </p:nvSpPr>
        <p:spPr bwMode="auto">
          <a:xfrm>
            <a:off x="4987925" y="3429000"/>
            <a:ext cx="4038600" cy="0"/>
          </a:xfrm>
          <a:prstGeom prst="line">
            <a:avLst/>
          </a:prstGeom>
          <a:noFill/>
          <a:ln w="9525">
            <a:solidFill>
              <a:schemeClr val="bg2"/>
            </a:solidFill>
            <a:round/>
            <a:headEnd/>
            <a:tailEnd/>
          </a:ln>
          <a:effectLst/>
        </p:spPr>
        <p:txBody>
          <a:bodyPr/>
          <a:lstStyle/>
          <a:p>
            <a:endParaRPr lang="en-US"/>
          </a:p>
        </p:txBody>
      </p:sp>
      <p:sp>
        <p:nvSpPr>
          <p:cNvPr id="40070" name="Line 134"/>
          <p:cNvSpPr>
            <a:spLocks noChangeShapeType="1"/>
          </p:cNvSpPr>
          <p:nvPr/>
        </p:nvSpPr>
        <p:spPr bwMode="auto">
          <a:xfrm>
            <a:off x="4759325" y="2895600"/>
            <a:ext cx="4267200" cy="0"/>
          </a:xfrm>
          <a:prstGeom prst="line">
            <a:avLst/>
          </a:prstGeom>
          <a:noFill/>
          <a:ln w="9525">
            <a:solidFill>
              <a:schemeClr val="bg2"/>
            </a:solidFill>
            <a:round/>
            <a:headEnd/>
            <a:tailEnd/>
          </a:ln>
          <a:effectLst/>
        </p:spPr>
        <p:txBody>
          <a:bodyPr/>
          <a:lstStyle/>
          <a:p>
            <a:endParaRPr lang="en-US"/>
          </a:p>
        </p:txBody>
      </p:sp>
      <p:grpSp>
        <p:nvGrpSpPr>
          <p:cNvPr id="14" name="Group 154"/>
          <p:cNvGrpSpPr>
            <a:grpSpLocks/>
          </p:cNvGrpSpPr>
          <p:nvPr/>
        </p:nvGrpSpPr>
        <p:grpSpPr bwMode="auto">
          <a:xfrm>
            <a:off x="3459163" y="2590800"/>
            <a:ext cx="1804987" cy="1447800"/>
            <a:chOff x="2013" y="1632"/>
            <a:chExt cx="1137" cy="912"/>
          </a:xfrm>
        </p:grpSpPr>
        <p:sp>
          <p:nvSpPr>
            <p:cNvPr id="40091" name="Text Box 155"/>
            <p:cNvSpPr txBox="1">
              <a:spLocks noChangeArrowheads="1"/>
            </p:cNvSpPr>
            <p:nvPr/>
          </p:nvSpPr>
          <p:spPr bwMode="auto">
            <a:xfrm>
              <a:off x="2352" y="2352"/>
              <a:ext cx="216" cy="192"/>
            </a:xfrm>
            <a:prstGeom prst="rect">
              <a:avLst/>
            </a:prstGeom>
            <a:noFill/>
            <a:ln w="9525">
              <a:noFill/>
              <a:miter lim="800000"/>
              <a:headEnd/>
              <a:tailEnd/>
            </a:ln>
            <a:effectLst/>
          </p:spPr>
          <p:txBody>
            <a:bodyPr wrap="none">
              <a:spAutoFit/>
            </a:bodyPr>
            <a:lstStyle/>
            <a:p>
              <a:r>
                <a:rPr lang="en-US" sz="1400">
                  <a:latin typeface="Times New Roman" pitchFamily="18" charset="0"/>
                </a:rPr>
                <a:t>a”</a:t>
              </a:r>
            </a:p>
          </p:txBody>
        </p:sp>
        <p:sp>
          <p:nvSpPr>
            <p:cNvPr id="40092" name="Text Box 156"/>
            <p:cNvSpPr txBox="1">
              <a:spLocks noChangeArrowheads="1"/>
            </p:cNvSpPr>
            <p:nvPr/>
          </p:nvSpPr>
          <p:spPr bwMode="auto">
            <a:xfrm>
              <a:off x="2928" y="1995"/>
              <a:ext cx="222" cy="192"/>
            </a:xfrm>
            <a:prstGeom prst="rect">
              <a:avLst/>
            </a:prstGeom>
            <a:noFill/>
            <a:ln w="9525">
              <a:noFill/>
              <a:miter lim="800000"/>
              <a:headEnd/>
              <a:tailEnd/>
            </a:ln>
            <a:effectLst/>
          </p:spPr>
          <p:txBody>
            <a:bodyPr wrap="none">
              <a:spAutoFit/>
            </a:bodyPr>
            <a:lstStyle/>
            <a:p>
              <a:r>
                <a:rPr lang="en-US" sz="1400">
                  <a:latin typeface="Times New Roman" pitchFamily="18" charset="0"/>
                </a:rPr>
                <a:t>b”</a:t>
              </a:r>
            </a:p>
          </p:txBody>
        </p:sp>
        <p:sp>
          <p:nvSpPr>
            <p:cNvPr id="40093" name="Text Box 157"/>
            <p:cNvSpPr txBox="1">
              <a:spLocks noChangeArrowheads="1"/>
            </p:cNvSpPr>
            <p:nvPr/>
          </p:nvSpPr>
          <p:spPr bwMode="auto">
            <a:xfrm>
              <a:off x="2688" y="1632"/>
              <a:ext cx="216" cy="192"/>
            </a:xfrm>
            <a:prstGeom prst="rect">
              <a:avLst/>
            </a:prstGeom>
            <a:noFill/>
            <a:ln w="9525">
              <a:noFill/>
              <a:miter lim="800000"/>
              <a:headEnd/>
              <a:tailEnd/>
            </a:ln>
            <a:effectLst/>
          </p:spPr>
          <p:txBody>
            <a:bodyPr wrap="none">
              <a:spAutoFit/>
            </a:bodyPr>
            <a:lstStyle/>
            <a:p>
              <a:r>
                <a:rPr lang="en-US" sz="1400">
                  <a:latin typeface="Times New Roman" pitchFamily="18" charset="0"/>
                </a:rPr>
                <a:t>c”</a:t>
              </a:r>
            </a:p>
          </p:txBody>
        </p:sp>
        <p:sp>
          <p:nvSpPr>
            <p:cNvPr id="40094" name="Text Box 158"/>
            <p:cNvSpPr txBox="1">
              <a:spLocks noChangeArrowheads="1"/>
            </p:cNvSpPr>
            <p:nvPr/>
          </p:nvSpPr>
          <p:spPr bwMode="auto">
            <a:xfrm>
              <a:off x="2304" y="1632"/>
              <a:ext cx="222" cy="192"/>
            </a:xfrm>
            <a:prstGeom prst="rect">
              <a:avLst/>
            </a:prstGeom>
            <a:noFill/>
            <a:ln w="9525">
              <a:noFill/>
              <a:miter lim="800000"/>
              <a:headEnd/>
              <a:tailEnd/>
            </a:ln>
            <a:effectLst/>
          </p:spPr>
          <p:txBody>
            <a:bodyPr wrap="none">
              <a:spAutoFit/>
            </a:bodyPr>
            <a:lstStyle/>
            <a:p>
              <a:r>
                <a:rPr lang="en-US" sz="1400">
                  <a:latin typeface="Times New Roman" pitchFamily="18" charset="0"/>
                </a:rPr>
                <a:t>d”</a:t>
              </a:r>
            </a:p>
          </p:txBody>
        </p:sp>
        <p:sp>
          <p:nvSpPr>
            <p:cNvPr id="40095" name="Text Box 159"/>
            <p:cNvSpPr txBox="1">
              <a:spLocks noChangeArrowheads="1"/>
            </p:cNvSpPr>
            <p:nvPr/>
          </p:nvSpPr>
          <p:spPr bwMode="auto">
            <a:xfrm>
              <a:off x="2013" y="2010"/>
              <a:ext cx="216" cy="192"/>
            </a:xfrm>
            <a:prstGeom prst="rect">
              <a:avLst/>
            </a:prstGeom>
            <a:noFill/>
            <a:ln w="9525">
              <a:noFill/>
              <a:miter lim="800000"/>
              <a:headEnd/>
              <a:tailEnd/>
            </a:ln>
            <a:effectLst/>
          </p:spPr>
          <p:txBody>
            <a:bodyPr wrap="none">
              <a:spAutoFit/>
            </a:bodyPr>
            <a:lstStyle/>
            <a:p>
              <a:r>
                <a:rPr lang="en-US" sz="1400">
                  <a:latin typeface="Times New Roman" pitchFamily="18" charset="0"/>
                </a:rPr>
                <a:t>e”</a:t>
              </a:r>
            </a:p>
          </p:txBody>
        </p:sp>
      </p:grpSp>
      <p:sp>
        <p:nvSpPr>
          <p:cNvPr id="137" name="TextBox 136"/>
          <p:cNvSpPr txBox="1"/>
          <p:nvPr/>
        </p:nvSpPr>
        <p:spPr>
          <a:xfrm>
            <a:off x="914400" y="304800"/>
            <a:ext cx="7620000" cy="1354217"/>
          </a:xfrm>
          <a:prstGeom prst="rect">
            <a:avLst/>
          </a:prstGeom>
          <a:noFill/>
        </p:spPr>
        <p:txBody>
          <a:bodyPr wrap="square" rtlCol="0">
            <a:spAutoFit/>
          </a:bodyPr>
          <a:lstStyle/>
          <a:p>
            <a:pPr algn="just"/>
            <a:r>
              <a:rPr lang="en-US" sz="1600" dirty="0" smtClean="0">
                <a:effectLst>
                  <a:outerShdw blurRad="38100" dist="38100" dir="2700000" algn="tl">
                    <a:srgbClr val="C0C0C0"/>
                  </a:outerShdw>
                </a:effectLst>
                <a:latin typeface="Times New Roman" pitchFamily="18" charset="0"/>
                <a:cs typeface="Times New Roman" pitchFamily="18" charset="0"/>
              </a:rPr>
              <a:t>Problem: A pentagonal prism , 30 mm base side &amp; 50 mm axis is standing on Hp on it’s base whose one side is perpendicular to </a:t>
            </a:r>
            <a:r>
              <a:rPr lang="en-US" sz="1600" dirty="0" err="1" smtClean="0">
                <a:effectLst>
                  <a:outerShdw blurRad="38100" dist="38100" dir="2700000" algn="tl">
                    <a:srgbClr val="C0C0C0"/>
                  </a:outerShdw>
                </a:effectLst>
                <a:latin typeface="Times New Roman" pitchFamily="18" charset="0"/>
                <a:cs typeface="Times New Roman" pitchFamily="18" charset="0"/>
              </a:rPr>
              <a:t>Vp.It</a:t>
            </a:r>
            <a:r>
              <a:rPr lang="en-US" sz="1600" dirty="0" smtClean="0">
                <a:effectLst>
                  <a:outerShdw blurRad="38100" dist="38100" dir="2700000" algn="tl">
                    <a:srgbClr val="C0C0C0"/>
                  </a:outerShdw>
                </a:effectLst>
                <a:latin typeface="Times New Roman" pitchFamily="18" charset="0"/>
                <a:cs typeface="Times New Roman" pitchFamily="18" charset="0"/>
              </a:rPr>
              <a:t> is cut by a section plane 45</a:t>
            </a:r>
            <a:r>
              <a:rPr lang="en-US" sz="1600" baseline="30000" dirty="0" smtClean="0">
                <a:effectLst>
                  <a:outerShdw blurRad="38100" dist="38100" dir="2700000" algn="tl">
                    <a:srgbClr val="C0C0C0"/>
                  </a:outerShdw>
                </a:effectLst>
                <a:latin typeface="Times New Roman" pitchFamily="18" charset="0"/>
                <a:cs typeface="Times New Roman" pitchFamily="18" charset="0"/>
              </a:rPr>
              <a:t>0 </a:t>
            </a:r>
            <a:r>
              <a:rPr lang="en-US" sz="1600" dirty="0" smtClean="0">
                <a:effectLst>
                  <a:outerShdw blurRad="38100" dist="38100" dir="2700000" algn="tl">
                    <a:srgbClr val="C0C0C0"/>
                  </a:outerShdw>
                </a:effectLst>
                <a:latin typeface="Times New Roman" pitchFamily="18" charset="0"/>
                <a:cs typeface="Times New Roman" pitchFamily="18" charset="0"/>
              </a:rPr>
              <a:t>inclined to Hp, through mid point of </a:t>
            </a:r>
            <a:r>
              <a:rPr lang="en-US" sz="1600" dirty="0" err="1" smtClean="0">
                <a:effectLst>
                  <a:outerShdw blurRad="38100" dist="38100" dir="2700000" algn="tl">
                    <a:srgbClr val="C0C0C0"/>
                  </a:outerShdw>
                </a:effectLst>
                <a:latin typeface="Times New Roman" pitchFamily="18" charset="0"/>
                <a:cs typeface="Times New Roman" pitchFamily="18" charset="0"/>
              </a:rPr>
              <a:t>axis.Draw</a:t>
            </a:r>
            <a:r>
              <a:rPr lang="en-US" sz="1600" dirty="0" smtClean="0">
                <a:effectLst>
                  <a:outerShdw blurRad="38100" dist="38100" dir="2700000" algn="tl">
                    <a:srgbClr val="C0C0C0"/>
                  </a:outerShdw>
                </a:effectLst>
                <a:latin typeface="Times New Roman" pitchFamily="18" charset="0"/>
                <a:cs typeface="Times New Roman" pitchFamily="18" charset="0"/>
              </a:rPr>
              <a:t> Fv, </a:t>
            </a:r>
            <a:r>
              <a:rPr lang="en-US" sz="1600" dirty="0" err="1" smtClean="0">
                <a:effectLst>
                  <a:outerShdw blurRad="38100" dist="38100" dir="2700000" algn="tl">
                    <a:srgbClr val="C0C0C0"/>
                  </a:outerShdw>
                </a:effectLst>
                <a:latin typeface="Times New Roman" pitchFamily="18" charset="0"/>
                <a:cs typeface="Times New Roman" pitchFamily="18" charset="0"/>
              </a:rPr>
              <a:t>sec.Tv</a:t>
            </a:r>
            <a:r>
              <a:rPr lang="en-US" sz="1600" dirty="0" smtClean="0">
                <a:effectLst>
                  <a:outerShdw blurRad="38100" dist="38100" dir="2700000" algn="tl">
                    <a:srgbClr val="C0C0C0"/>
                  </a:outerShdw>
                </a:effectLst>
                <a:latin typeface="Times New Roman" pitchFamily="18" charset="0"/>
                <a:cs typeface="Times New Roman" pitchFamily="18" charset="0"/>
              </a:rPr>
              <a:t> &amp; sec. Side view. Also draw true shape of section</a:t>
            </a:r>
          </a:p>
          <a:p>
            <a:pPr algn="just"/>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9939"/>
                                        </p:tgtEl>
                                        <p:attrNameLst>
                                          <p:attrName>style.visibility</p:attrName>
                                        </p:attrNameLst>
                                      </p:cBhvr>
                                      <p:to>
                                        <p:strVal val="visible"/>
                                      </p:to>
                                    </p:set>
                                    <p:anim calcmode="lin" valueType="num">
                                      <p:cBhvr additive="base">
                                        <p:cTn id="7" dur="500" fill="hold"/>
                                        <p:tgtEl>
                                          <p:spTgt spid="39939"/>
                                        </p:tgtEl>
                                        <p:attrNameLst>
                                          <p:attrName>ppt_x</p:attrName>
                                        </p:attrNameLst>
                                      </p:cBhvr>
                                      <p:tavLst>
                                        <p:tav tm="0">
                                          <p:val>
                                            <p:strVal val="0-#ppt_w/2"/>
                                          </p:val>
                                        </p:tav>
                                        <p:tav tm="100000">
                                          <p:val>
                                            <p:strVal val="#ppt_x"/>
                                          </p:val>
                                        </p:tav>
                                      </p:tavLst>
                                    </p:anim>
                                    <p:anim calcmode="lin" valueType="num">
                                      <p:cBhvr additive="base">
                                        <p:cTn id="8" dur="500" fill="hold"/>
                                        <p:tgtEl>
                                          <p:spTgt spid="3993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0019"/>
                                        </p:tgtEl>
                                        <p:attrNameLst>
                                          <p:attrName>style.visibility</p:attrName>
                                        </p:attrNameLst>
                                      </p:cBhvr>
                                      <p:to>
                                        <p:strVal val="visible"/>
                                      </p:to>
                                    </p:set>
                                    <p:anim calcmode="lin" valueType="num">
                                      <p:cBhvr additive="base">
                                        <p:cTn id="13" dur="500" fill="hold"/>
                                        <p:tgtEl>
                                          <p:spTgt spid="40019"/>
                                        </p:tgtEl>
                                        <p:attrNameLst>
                                          <p:attrName>ppt_x</p:attrName>
                                        </p:attrNameLst>
                                      </p:cBhvr>
                                      <p:tavLst>
                                        <p:tav tm="0">
                                          <p:val>
                                            <p:strVal val="#ppt_x"/>
                                          </p:val>
                                        </p:tav>
                                        <p:tav tm="100000">
                                          <p:val>
                                            <p:strVal val="#ppt_x"/>
                                          </p:val>
                                        </p:tav>
                                      </p:tavLst>
                                    </p:anim>
                                    <p:anim calcmode="lin" valueType="num">
                                      <p:cBhvr additive="base">
                                        <p:cTn id="14" dur="500" fill="hold"/>
                                        <p:tgtEl>
                                          <p:spTgt spid="40019"/>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40020"/>
                                        </p:tgtEl>
                                        <p:attrNameLst>
                                          <p:attrName>style.visibility</p:attrName>
                                        </p:attrNameLst>
                                      </p:cBhvr>
                                      <p:to>
                                        <p:strVal val="visible"/>
                                      </p:to>
                                    </p:set>
                                    <p:anim calcmode="lin" valueType="num">
                                      <p:cBhvr additive="base">
                                        <p:cTn id="19" dur="500" fill="hold"/>
                                        <p:tgtEl>
                                          <p:spTgt spid="40020"/>
                                        </p:tgtEl>
                                        <p:attrNameLst>
                                          <p:attrName>ppt_x</p:attrName>
                                        </p:attrNameLst>
                                      </p:cBhvr>
                                      <p:tavLst>
                                        <p:tav tm="0">
                                          <p:val>
                                            <p:strVal val="#ppt_x"/>
                                          </p:val>
                                        </p:tav>
                                        <p:tav tm="100000">
                                          <p:val>
                                            <p:strVal val="#ppt_x"/>
                                          </p:val>
                                        </p:tav>
                                      </p:tavLst>
                                    </p:anim>
                                    <p:anim calcmode="lin" valueType="num">
                                      <p:cBhvr additive="base">
                                        <p:cTn id="20" dur="500" fill="hold"/>
                                        <p:tgtEl>
                                          <p:spTgt spid="40020"/>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9938"/>
                                        </p:tgtEl>
                                        <p:attrNameLst>
                                          <p:attrName>style.visibility</p:attrName>
                                        </p:attrNameLst>
                                      </p:cBhvr>
                                      <p:to>
                                        <p:strVal val="visible"/>
                                      </p:to>
                                    </p:set>
                                    <p:anim calcmode="lin" valueType="num">
                                      <p:cBhvr>
                                        <p:cTn id="25" dur="500" fill="hold"/>
                                        <p:tgtEl>
                                          <p:spTgt spid="39938"/>
                                        </p:tgtEl>
                                        <p:attrNameLst>
                                          <p:attrName>ppt_w</p:attrName>
                                        </p:attrNameLst>
                                      </p:cBhvr>
                                      <p:tavLst>
                                        <p:tav tm="0">
                                          <p:val>
                                            <p:fltVal val="0"/>
                                          </p:val>
                                        </p:tav>
                                        <p:tav tm="100000">
                                          <p:val>
                                            <p:strVal val="#ppt_w"/>
                                          </p:val>
                                        </p:tav>
                                      </p:tavLst>
                                    </p:anim>
                                    <p:anim calcmode="lin" valueType="num">
                                      <p:cBhvr>
                                        <p:cTn id="26" dur="500" fill="hold"/>
                                        <p:tgtEl>
                                          <p:spTgt spid="39938"/>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500" fill="hold"/>
                                        <p:tgtEl>
                                          <p:spTgt spid="13"/>
                                        </p:tgtEl>
                                        <p:attrNameLst>
                                          <p:attrName>ppt_w</p:attrName>
                                        </p:attrNameLst>
                                      </p:cBhvr>
                                      <p:tavLst>
                                        <p:tav tm="0">
                                          <p:val>
                                            <p:fltVal val="0"/>
                                          </p:val>
                                        </p:tav>
                                        <p:tav tm="100000">
                                          <p:val>
                                            <p:strVal val="#ppt_w"/>
                                          </p:val>
                                        </p:tav>
                                      </p:tavLst>
                                    </p:anim>
                                    <p:anim calcmode="lin" valueType="num">
                                      <p:cBhvr>
                                        <p:cTn id="32"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9940"/>
                                        </p:tgtEl>
                                        <p:attrNameLst>
                                          <p:attrName>style.visibility</p:attrName>
                                        </p:attrNameLst>
                                      </p:cBhvr>
                                      <p:to>
                                        <p:strVal val="visible"/>
                                      </p:to>
                                    </p:set>
                                    <p:anim calcmode="lin" valueType="num">
                                      <p:cBhvr>
                                        <p:cTn id="37" dur="500" fill="hold"/>
                                        <p:tgtEl>
                                          <p:spTgt spid="39940"/>
                                        </p:tgtEl>
                                        <p:attrNameLst>
                                          <p:attrName>ppt_w</p:attrName>
                                        </p:attrNameLst>
                                      </p:cBhvr>
                                      <p:tavLst>
                                        <p:tav tm="0">
                                          <p:val>
                                            <p:fltVal val="0"/>
                                          </p:val>
                                        </p:tav>
                                        <p:tav tm="100000">
                                          <p:val>
                                            <p:strVal val="#ppt_w"/>
                                          </p:val>
                                        </p:tav>
                                      </p:tavLst>
                                    </p:anim>
                                    <p:anim calcmode="lin" valueType="num">
                                      <p:cBhvr>
                                        <p:cTn id="38" dur="500" fill="hold"/>
                                        <p:tgtEl>
                                          <p:spTgt spid="39940"/>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39941"/>
                                        </p:tgtEl>
                                        <p:attrNameLst>
                                          <p:attrName>style.visibility</p:attrName>
                                        </p:attrNameLst>
                                      </p:cBhvr>
                                      <p:to>
                                        <p:strVal val="visible"/>
                                      </p:to>
                                    </p:set>
                                    <p:anim calcmode="lin" valueType="num">
                                      <p:cBhvr>
                                        <p:cTn id="43" dur="500" fill="hold"/>
                                        <p:tgtEl>
                                          <p:spTgt spid="39941"/>
                                        </p:tgtEl>
                                        <p:attrNameLst>
                                          <p:attrName>ppt_w</p:attrName>
                                        </p:attrNameLst>
                                      </p:cBhvr>
                                      <p:tavLst>
                                        <p:tav tm="0">
                                          <p:val>
                                            <p:fltVal val="0"/>
                                          </p:val>
                                        </p:tav>
                                        <p:tav tm="100000">
                                          <p:val>
                                            <p:strVal val="#ppt_w"/>
                                          </p:val>
                                        </p:tav>
                                      </p:tavLst>
                                    </p:anim>
                                    <p:anim calcmode="lin" valueType="num">
                                      <p:cBhvr>
                                        <p:cTn id="44" dur="500" fill="hold"/>
                                        <p:tgtEl>
                                          <p:spTgt spid="39941"/>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4" fill="hold" nodeType="clickEffect">
                                  <p:stCondLst>
                                    <p:cond delay="0"/>
                                  </p:stCondLst>
                                  <p:childTnLst>
                                    <p:set>
                                      <p:cBhvr>
                                        <p:cTn id="48" dur="1" fill="hold">
                                          <p:stCondLst>
                                            <p:cond delay="0"/>
                                          </p:stCondLst>
                                        </p:cTn>
                                        <p:tgtEl>
                                          <p:spTgt spid="2"/>
                                        </p:tgtEl>
                                        <p:attrNameLst>
                                          <p:attrName>style.visibility</p:attrName>
                                        </p:attrNameLst>
                                      </p:cBhvr>
                                      <p:to>
                                        <p:strVal val="visible"/>
                                      </p:to>
                                    </p:set>
                                    <p:anim calcmode="lin" valueType="num">
                                      <p:cBhvr>
                                        <p:cTn id="49" dur="500" fill="hold"/>
                                        <p:tgtEl>
                                          <p:spTgt spid="2"/>
                                        </p:tgtEl>
                                        <p:attrNameLst>
                                          <p:attrName>ppt_x</p:attrName>
                                        </p:attrNameLst>
                                      </p:cBhvr>
                                      <p:tavLst>
                                        <p:tav tm="0">
                                          <p:val>
                                            <p:strVal val="#ppt_x"/>
                                          </p:val>
                                        </p:tav>
                                        <p:tav tm="100000">
                                          <p:val>
                                            <p:strVal val="#ppt_x"/>
                                          </p:val>
                                        </p:tav>
                                      </p:tavLst>
                                    </p:anim>
                                    <p:anim calcmode="lin" valueType="num">
                                      <p:cBhvr>
                                        <p:cTn id="50" dur="500" fill="hold"/>
                                        <p:tgtEl>
                                          <p:spTgt spid="2"/>
                                        </p:tgtEl>
                                        <p:attrNameLst>
                                          <p:attrName>ppt_y</p:attrName>
                                        </p:attrNameLst>
                                      </p:cBhvr>
                                      <p:tavLst>
                                        <p:tav tm="0">
                                          <p:val>
                                            <p:strVal val="#ppt_y+#ppt_h/2"/>
                                          </p:val>
                                        </p:tav>
                                        <p:tav tm="100000">
                                          <p:val>
                                            <p:strVal val="#ppt_y"/>
                                          </p:val>
                                        </p:tav>
                                      </p:tavLst>
                                    </p:anim>
                                    <p:anim calcmode="lin" valueType="num">
                                      <p:cBhvr>
                                        <p:cTn id="51" dur="500" fill="hold"/>
                                        <p:tgtEl>
                                          <p:spTgt spid="2"/>
                                        </p:tgtEl>
                                        <p:attrNameLst>
                                          <p:attrName>ppt_w</p:attrName>
                                        </p:attrNameLst>
                                      </p:cBhvr>
                                      <p:tavLst>
                                        <p:tav tm="0">
                                          <p:val>
                                            <p:strVal val="#ppt_w"/>
                                          </p:val>
                                        </p:tav>
                                        <p:tav tm="100000">
                                          <p:val>
                                            <p:strVal val="#ppt_w"/>
                                          </p:val>
                                        </p:tav>
                                      </p:tavLst>
                                    </p:anim>
                                    <p:anim calcmode="lin" valueType="num">
                                      <p:cBhvr>
                                        <p:cTn id="52"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18" presetClass="entr" presetSubtype="3" fill="hold" grpId="0" nodeType="clickEffect">
                                  <p:stCondLst>
                                    <p:cond delay="0"/>
                                  </p:stCondLst>
                                  <p:childTnLst>
                                    <p:set>
                                      <p:cBhvr>
                                        <p:cTn id="56" dur="1" fill="hold">
                                          <p:stCondLst>
                                            <p:cond delay="0"/>
                                          </p:stCondLst>
                                        </p:cTn>
                                        <p:tgtEl>
                                          <p:spTgt spid="39946"/>
                                        </p:tgtEl>
                                        <p:attrNameLst>
                                          <p:attrName>style.visibility</p:attrName>
                                        </p:attrNameLst>
                                      </p:cBhvr>
                                      <p:to>
                                        <p:strVal val="visible"/>
                                      </p:to>
                                    </p:set>
                                    <p:animEffect transition="in" filter="strips(upRight)">
                                      <p:cBhvr>
                                        <p:cTn id="57" dur="500"/>
                                        <p:tgtEl>
                                          <p:spTgt spid="39946"/>
                                        </p:tgtEl>
                                      </p:cBhvr>
                                    </p:animEffect>
                                  </p:childTnLst>
                                </p:cTn>
                              </p:par>
                            </p:childTnLst>
                          </p:cTn>
                        </p:par>
                      </p:childTnLst>
                    </p:cTn>
                  </p:par>
                  <p:par>
                    <p:cTn id="58" fill="hold">
                      <p:stCondLst>
                        <p:cond delay="indefinite"/>
                      </p:stCondLst>
                      <p:childTnLst>
                        <p:par>
                          <p:cTn id="59" fill="hold">
                            <p:stCondLst>
                              <p:cond delay="0"/>
                            </p:stCondLst>
                            <p:childTnLst>
                              <p:par>
                                <p:cTn id="60" presetID="18" presetClass="entr" presetSubtype="3" fill="hold" grpId="0" nodeType="clickEffect">
                                  <p:stCondLst>
                                    <p:cond delay="0"/>
                                  </p:stCondLst>
                                  <p:childTnLst>
                                    <p:set>
                                      <p:cBhvr>
                                        <p:cTn id="61" dur="1" fill="hold">
                                          <p:stCondLst>
                                            <p:cond delay="0"/>
                                          </p:stCondLst>
                                        </p:cTn>
                                        <p:tgtEl>
                                          <p:spTgt spid="40041"/>
                                        </p:tgtEl>
                                        <p:attrNameLst>
                                          <p:attrName>style.visibility</p:attrName>
                                        </p:attrNameLst>
                                      </p:cBhvr>
                                      <p:to>
                                        <p:strVal val="visible"/>
                                      </p:to>
                                    </p:set>
                                    <p:animEffect transition="in" filter="strips(upRight)">
                                      <p:cBhvr>
                                        <p:cTn id="62" dur="500"/>
                                        <p:tgtEl>
                                          <p:spTgt spid="40041"/>
                                        </p:tgtEl>
                                      </p:cBhvr>
                                    </p:animEffect>
                                  </p:childTnLst>
                                </p:cTn>
                              </p:par>
                            </p:childTnLst>
                          </p:cTn>
                        </p:par>
                      </p:childTnLst>
                    </p:cTn>
                  </p:par>
                  <p:par>
                    <p:cTn id="63" fill="hold">
                      <p:stCondLst>
                        <p:cond delay="indefinite"/>
                      </p:stCondLst>
                      <p:childTnLst>
                        <p:par>
                          <p:cTn id="64" fill="hold">
                            <p:stCondLst>
                              <p:cond delay="0"/>
                            </p:stCondLst>
                            <p:childTnLst>
                              <p:par>
                                <p:cTn id="65" presetID="18" presetClass="entr" presetSubtype="6" fill="hold" grpId="0" nodeType="clickEffect">
                                  <p:stCondLst>
                                    <p:cond delay="0"/>
                                  </p:stCondLst>
                                  <p:childTnLst>
                                    <p:set>
                                      <p:cBhvr>
                                        <p:cTn id="66" dur="1" fill="hold">
                                          <p:stCondLst>
                                            <p:cond delay="0"/>
                                          </p:stCondLst>
                                        </p:cTn>
                                        <p:tgtEl>
                                          <p:spTgt spid="39947"/>
                                        </p:tgtEl>
                                        <p:attrNameLst>
                                          <p:attrName>style.visibility</p:attrName>
                                        </p:attrNameLst>
                                      </p:cBhvr>
                                      <p:to>
                                        <p:strVal val="visible"/>
                                      </p:to>
                                    </p:set>
                                    <p:animEffect transition="in" filter="strips(downRight)">
                                      <p:cBhvr>
                                        <p:cTn id="67" dur="500"/>
                                        <p:tgtEl>
                                          <p:spTgt spid="39947"/>
                                        </p:tgtEl>
                                      </p:cBhvr>
                                    </p:animEffect>
                                  </p:childTnLst>
                                </p:cTn>
                              </p:par>
                            </p:childTnLst>
                          </p:cTn>
                        </p:par>
                      </p:childTnLst>
                    </p:cTn>
                  </p:par>
                  <p:par>
                    <p:cTn id="68" fill="hold">
                      <p:stCondLst>
                        <p:cond delay="indefinite"/>
                      </p:stCondLst>
                      <p:childTnLst>
                        <p:par>
                          <p:cTn id="69" fill="hold">
                            <p:stCondLst>
                              <p:cond delay="0"/>
                            </p:stCondLst>
                            <p:childTnLst>
                              <p:par>
                                <p:cTn id="70" presetID="17" presetClass="entr" presetSubtype="8" fill="hold" nodeType="clickEffect">
                                  <p:stCondLst>
                                    <p:cond delay="0"/>
                                  </p:stCondLst>
                                  <p:childTnLst>
                                    <p:set>
                                      <p:cBhvr>
                                        <p:cTn id="71" dur="1" fill="hold">
                                          <p:stCondLst>
                                            <p:cond delay="0"/>
                                          </p:stCondLst>
                                        </p:cTn>
                                        <p:tgtEl>
                                          <p:spTgt spid="3"/>
                                        </p:tgtEl>
                                        <p:attrNameLst>
                                          <p:attrName>style.visibility</p:attrName>
                                        </p:attrNameLst>
                                      </p:cBhvr>
                                      <p:to>
                                        <p:strVal val="visible"/>
                                      </p:to>
                                    </p:set>
                                    <p:anim calcmode="lin" valueType="num">
                                      <p:cBhvr>
                                        <p:cTn id="72" dur="500" fill="hold"/>
                                        <p:tgtEl>
                                          <p:spTgt spid="3"/>
                                        </p:tgtEl>
                                        <p:attrNameLst>
                                          <p:attrName>ppt_x</p:attrName>
                                        </p:attrNameLst>
                                      </p:cBhvr>
                                      <p:tavLst>
                                        <p:tav tm="0">
                                          <p:val>
                                            <p:strVal val="#ppt_x-#ppt_w/2"/>
                                          </p:val>
                                        </p:tav>
                                        <p:tav tm="100000">
                                          <p:val>
                                            <p:strVal val="#ppt_x"/>
                                          </p:val>
                                        </p:tav>
                                      </p:tavLst>
                                    </p:anim>
                                    <p:anim calcmode="lin" valueType="num">
                                      <p:cBhvr>
                                        <p:cTn id="73" dur="500" fill="hold"/>
                                        <p:tgtEl>
                                          <p:spTgt spid="3"/>
                                        </p:tgtEl>
                                        <p:attrNameLst>
                                          <p:attrName>ppt_y</p:attrName>
                                        </p:attrNameLst>
                                      </p:cBhvr>
                                      <p:tavLst>
                                        <p:tav tm="0">
                                          <p:val>
                                            <p:strVal val="#ppt_y"/>
                                          </p:val>
                                        </p:tav>
                                        <p:tav tm="100000">
                                          <p:val>
                                            <p:strVal val="#ppt_y"/>
                                          </p:val>
                                        </p:tav>
                                      </p:tavLst>
                                    </p:anim>
                                    <p:anim calcmode="lin" valueType="num">
                                      <p:cBhvr>
                                        <p:cTn id="74" dur="500" fill="hold"/>
                                        <p:tgtEl>
                                          <p:spTgt spid="3"/>
                                        </p:tgtEl>
                                        <p:attrNameLst>
                                          <p:attrName>ppt_w</p:attrName>
                                        </p:attrNameLst>
                                      </p:cBhvr>
                                      <p:tavLst>
                                        <p:tav tm="0">
                                          <p:val>
                                            <p:fltVal val="0"/>
                                          </p:val>
                                        </p:tav>
                                        <p:tav tm="100000">
                                          <p:val>
                                            <p:strVal val="#ppt_w"/>
                                          </p:val>
                                        </p:tav>
                                      </p:tavLst>
                                    </p:anim>
                                    <p:anim calcmode="lin" valueType="num">
                                      <p:cBhvr>
                                        <p:cTn id="75" dur="5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76" fill="hold">
                      <p:stCondLst>
                        <p:cond delay="indefinite"/>
                      </p:stCondLst>
                      <p:childTnLst>
                        <p:par>
                          <p:cTn id="77" fill="hold">
                            <p:stCondLst>
                              <p:cond delay="0"/>
                            </p:stCondLst>
                            <p:childTnLst>
                              <p:par>
                                <p:cTn id="78" presetID="17" presetClass="entr" presetSubtype="4" fill="hold" nodeType="clickEffect">
                                  <p:stCondLst>
                                    <p:cond delay="0"/>
                                  </p:stCondLst>
                                  <p:childTnLst>
                                    <p:set>
                                      <p:cBhvr>
                                        <p:cTn id="79" dur="1" fill="hold">
                                          <p:stCondLst>
                                            <p:cond delay="0"/>
                                          </p:stCondLst>
                                        </p:cTn>
                                        <p:tgtEl>
                                          <p:spTgt spid="4"/>
                                        </p:tgtEl>
                                        <p:attrNameLst>
                                          <p:attrName>style.visibility</p:attrName>
                                        </p:attrNameLst>
                                      </p:cBhvr>
                                      <p:to>
                                        <p:strVal val="visible"/>
                                      </p:to>
                                    </p:set>
                                    <p:anim calcmode="lin" valueType="num">
                                      <p:cBhvr>
                                        <p:cTn id="80" dur="500" fill="hold"/>
                                        <p:tgtEl>
                                          <p:spTgt spid="4"/>
                                        </p:tgtEl>
                                        <p:attrNameLst>
                                          <p:attrName>ppt_x</p:attrName>
                                        </p:attrNameLst>
                                      </p:cBhvr>
                                      <p:tavLst>
                                        <p:tav tm="0">
                                          <p:val>
                                            <p:strVal val="#ppt_x"/>
                                          </p:val>
                                        </p:tav>
                                        <p:tav tm="100000">
                                          <p:val>
                                            <p:strVal val="#ppt_x"/>
                                          </p:val>
                                        </p:tav>
                                      </p:tavLst>
                                    </p:anim>
                                    <p:anim calcmode="lin" valueType="num">
                                      <p:cBhvr>
                                        <p:cTn id="81" dur="500" fill="hold"/>
                                        <p:tgtEl>
                                          <p:spTgt spid="4"/>
                                        </p:tgtEl>
                                        <p:attrNameLst>
                                          <p:attrName>ppt_y</p:attrName>
                                        </p:attrNameLst>
                                      </p:cBhvr>
                                      <p:tavLst>
                                        <p:tav tm="0">
                                          <p:val>
                                            <p:strVal val="#ppt_y+#ppt_h/2"/>
                                          </p:val>
                                        </p:tav>
                                        <p:tav tm="100000">
                                          <p:val>
                                            <p:strVal val="#ppt_y"/>
                                          </p:val>
                                        </p:tav>
                                      </p:tavLst>
                                    </p:anim>
                                    <p:anim calcmode="lin" valueType="num">
                                      <p:cBhvr>
                                        <p:cTn id="82" dur="500" fill="hold"/>
                                        <p:tgtEl>
                                          <p:spTgt spid="4"/>
                                        </p:tgtEl>
                                        <p:attrNameLst>
                                          <p:attrName>ppt_w</p:attrName>
                                        </p:attrNameLst>
                                      </p:cBhvr>
                                      <p:tavLst>
                                        <p:tav tm="0">
                                          <p:val>
                                            <p:strVal val="#ppt_w"/>
                                          </p:val>
                                        </p:tav>
                                        <p:tav tm="100000">
                                          <p:val>
                                            <p:strVal val="#ppt_w"/>
                                          </p:val>
                                        </p:tav>
                                      </p:tavLst>
                                    </p:anim>
                                    <p:anim calcmode="lin" valueType="num">
                                      <p:cBhvr>
                                        <p:cTn id="83"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84" fill="hold">
                      <p:stCondLst>
                        <p:cond delay="indefinite"/>
                      </p:stCondLst>
                      <p:childTnLst>
                        <p:par>
                          <p:cTn id="85" fill="hold">
                            <p:stCondLst>
                              <p:cond delay="0"/>
                            </p:stCondLst>
                            <p:childTnLst>
                              <p:par>
                                <p:cTn id="86" presetID="17" presetClass="entr" presetSubtype="8" fill="hold" nodeType="clickEffect">
                                  <p:stCondLst>
                                    <p:cond delay="0"/>
                                  </p:stCondLst>
                                  <p:childTnLst>
                                    <p:set>
                                      <p:cBhvr>
                                        <p:cTn id="87" dur="1" fill="hold">
                                          <p:stCondLst>
                                            <p:cond delay="0"/>
                                          </p:stCondLst>
                                        </p:cTn>
                                        <p:tgtEl>
                                          <p:spTgt spid="5"/>
                                        </p:tgtEl>
                                        <p:attrNameLst>
                                          <p:attrName>style.visibility</p:attrName>
                                        </p:attrNameLst>
                                      </p:cBhvr>
                                      <p:to>
                                        <p:strVal val="visible"/>
                                      </p:to>
                                    </p:set>
                                    <p:anim calcmode="lin" valueType="num">
                                      <p:cBhvr>
                                        <p:cTn id="88" dur="500" fill="hold"/>
                                        <p:tgtEl>
                                          <p:spTgt spid="5"/>
                                        </p:tgtEl>
                                        <p:attrNameLst>
                                          <p:attrName>ppt_x</p:attrName>
                                        </p:attrNameLst>
                                      </p:cBhvr>
                                      <p:tavLst>
                                        <p:tav tm="0">
                                          <p:val>
                                            <p:strVal val="#ppt_x-#ppt_w/2"/>
                                          </p:val>
                                        </p:tav>
                                        <p:tav tm="100000">
                                          <p:val>
                                            <p:strVal val="#ppt_x"/>
                                          </p:val>
                                        </p:tav>
                                      </p:tavLst>
                                    </p:anim>
                                    <p:anim calcmode="lin" valueType="num">
                                      <p:cBhvr>
                                        <p:cTn id="89" dur="500" fill="hold"/>
                                        <p:tgtEl>
                                          <p:spTgt spid="5"/>
                                        </p:tgtEl>
                                        <p:attrNameLst>
                                          <p:attrName>ppt_y</p:attrName>
                                        </p:attrNameLst>
                                      </p:cBhvr>
                                      <p:tavLst>
                                        <p:tav tm="0">
                                          <p:val>
                                            <p:strVal val="#ppt_y"/>
                                          </p:val>
                                        </p:tav>
                                        <p:tav tm="100000">
                                          <p:val>
                                            <p:strVal val="#ppt_y"/>
                                          </p:val>
                                        </p:tav>
                                      </p:tavLst>
                                    </p:anim>
                                    <p:anim calcmode="lin" valueType="num">
                                      <p:cBhvr>
                                        <p:cTn id="90" dur="500" fill="hold"/>
                                        <p:tgtEl>
                                          <p:spTgt spid="5"/>
                                        </p:tgtEl>
                                        <p:attrNameLst>
                                          <p:attrName>ppt_w</p:attrName>
                                        </p:attrNameLst>
                                      </p:cBhvr>
                                      <p:tavLst>
                                        <p:tav tm="0">
                                          <p:val>
                                            <p:fltVal val="0"/>
                                          </p:val>
                                        </p:tav>
                                        <p:tav tm="100000">
                                          <p:val>
                                            <p:strVal val="#ppt_w"/>
                                          </p:val>
                                        </p:tav>
                                      </p:tavLst>
                                    </p:anim>
                                    <p:anim calcmode="lin" valueType="num">
                                      <p:cBhvr>
                                        <p:cTn id="91"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1" fill="hold" nodeType="clickEffect">
                                  <p:stCondLst>
                                    <p:cond delay="0"/>
                                  </p:stCondLst>
                                  <p:childTnLst>
                                    <p:set>
                                      <p:cBhvr>
                                        <p:cTn id="95" dur="1" fill="hold">
                                          <p:stCondLst>
                                            <p:cond delay="0"/>
                                          </p:stCondLst>
                                        </p:cTn>
                                        <p:tgtEl>
                                          <p:spTgt spid="6"/>
                                        </p:tgtEl>
                                        <p:attrNameLst>
                                          <p:attrName>style.visibility</p:attrName>
                                        </p:attrNameLst>
                                      </p:cBhvr>
                                      <p:to>
                                        <p:strVal val="visible"/>
                                      </p:to>
                                    </p:set>
                                    <p:anim calcmode="lin" valueType="num">
                                      <p:cBhvr additive="base">
                                        <p:cTn id="96" dur="500" fill="hold"/>
                                        <p:tgtEl>
                                          <p:spTgt spid="6"/>
                                        </p:tgtEl>
                                        <p:attrNameLst>
                                          <p:attrName>ppt_x</p:attrName>
                                        </p:attrNameLst>
                                      </p:cBhvr>
                                      <p:tavLst>
                                        <p:tav tm="0">
                                          <p:val>
                                            <p:strVal val="#ppt_x"/>
                                          </p:val>
                                        </p:tav>
                                        <p:tav tm="100000">
                                          <p:val>
                                            <p:strVal val="#ppt_x"/>
                                          </p:val>
                                        </p:tav>
                                      </p:tavLst>
                                    </p:anim>
                                    <p:anim calcmode="lin" valueType="num">
                                      <p:cBhvr additive="base">
                                        <p:cTn id="97"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3" presetClass="entr" presetSubtype="16" fill="hold" nodeType="clickEffect">
                                  <p:stCondLst>
                                    <p:cond delay="0"/>
                                  </p:stCondLst>
                                  <p:childTnLst>
                                    <p:set>
                                      <p:cBhvr>
                                        <p:cTn id="101" dur="1" fill="hold">
                                          <p:stCondLst>
                                            <p:cond delay="0"/>
                                          </p:stCondLst>
                                        </p:cTn>
                                        <p:tgtEl>
                                          <p:spTgt spid="14"/>
                                        </p:tgtEl>
                                        <p:attrNameLst>
                                          <p:attrName>style.visibility</p:attrName>
                                        </p:attrNameLst>
                                      </p:cBhvr>
                                      <p:to>
                                        <p:strVal val="visible"/>
                                      </p:to>
                                    </p:set>
                                    <p:anim calcmode="lin" valueType="num">
                                      <p:cBhvr>
                                        <p:cTn id="102" dur="500" fill="hold"/>
                                        <p:tgtEl>
                                          <p:spTgt spid="14"/>
                                        </p:tgtEl>
                                        <p:attrNameLst>
                                          <p:attrName>ppt_w</p:attrName>
                                        </p:attrNameLst>
                                      </p:cBhvr>
                                      <p:tavLst>
                                        <p:tav tm="0">
                                          <p:val>
                                            <p:fltVal val="0"/>
                                          </p:val>
                                        </p:tav>
                                        <p:tav tm="100000">
                                          <p:val>
                                            <p:strVal val="#ppt_w"/>
                                          </p:val>
                                        </p:tav>
                                      </p:tavLst>
                                    </p:anim>
                                    <p:anim calcmode="lin" valueType="num">
                                      <p:cBhvr>
                                        <p:cTn id="103" dur="5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104" fill="hold">
                      <p:stCondLst>
                        <p:cond delay="indefinite"/>
                      </p:stCondLst>
                      <p:childTnLst>
                        <p:par>
                          <p:cTn id="105" fill="hold">
                            <p:stCondLst>
                              <p:cond delay="0"/>
                            </p:stCondLst>
                            <p:childTnLst>
                              <p:par>
                                <p:cTn id="106" presetID="2" presetClass="entr" presetSubtype="8" fill="hold" grpId="0" nodeType="clickEffect">
                                  <p:stCondLst>
                                    <p:cond delay="0"/>
                                  </p:stCondLst>
                                  <p:childTnLst>
                                    <p:set>
                                      <p:cBhvr>
                                        <p:cTn id="107" dur="1" fill="hold">
                                          <p:stCondLst>
                                            <p:cond delay="0"/>
                                          </p:stCondLst>
                                        </p:cTn>
                                        <p:tgtEl>
                                          <p:spTgt spid="40021"/>
                                        </p:tgtEl>
                                        <p:attrNameLst>
                                          <p:attrName>style.visibility</p:attrName>
                                        </p:attrNameLst>
                                      </p:cBhvr>
                                      <p:to>
                                        <p:strVal val="visible"/>
                                      </p:to>
                                    </p:set>
                                    <p:anim calcmode="lin" valueType="num">
                                      <p:cBhvr additive="base">
                                        <p:cTn id="108" dur="500" fill="hold"/>
                                        <p:tgtEl>
                                          <p:spTgt spid="40021"/>
                                        </p:tgtEl>
                                        <p:attrNameLst>
                                          <p:attrName>ppt_x</p:attrName>
                                        </p:attrNameLst>
                                      </p:cBhvr>
                                      <p:tavLst>
                                        <p:tav tm="0">
                                          <p:val>
                                            <p:strVal val="0-#ppt_w/2"/>
                                          </p:val>
                                        </p:tav>
                                        <p:tav tm="100000">
                                          <p:val>
                                            <p:strVal val="#ppt_x"/>
                                          </p:val>
                                        </p:tav>
                                      </p:tavLst>
                                    </p:anim>
                                    <p:anim calcmode="lin" valueType="num">
                                      <p:cBhvr additive="base">
                                        <p:cTn id="109" dur="500" fill="hold"/>
                                        <p:tgtEl>
                                          <p:spTgt spid="40021"/>
                                        </p:tgtEl>
                                        <p:attrNameLst>
                                          <p:attrName>ppt_y</p:attrName>
                                        </p:attrNameLst>
                                      </p:cBhvr>
                                      <p:tavLst>
                                        <p:tav tm="0">
                                          <p:val>
                                            <p:strVal val="#ppt_y"/>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18" presetClass="entr" presetSubtype="6" fill="hold" grpId="0" nodeType="clickEffect">
                                  <p:stCondLst>
                                    <p:cond delay="0"/>
                                  </p:stCondLst>
                                  <p:childTnLst>
                                    <p:set>
                                      <p:cBhvr>
                                        <p:cTn id="113" dur="1" fill="hold">
                                          <p:stCondLst>
                                            <p:cond delay="0"/>
                                          </p:stCondLst>
                                        </p:cTn>
                                        <p:tgtEl>
                                          <p:spTgt spid="39972"/>
                                        </p:tgtEl>
                                        <p:attrNameLst>
                                          <p:attrName>style.visibility</p:attrName>
                                        </p:attrNameLst>
                                      </p:cBhvr>
                                      <p:to>
                                        <p:strVal val="visible"/>
                                      </p:to>
                                    </p:set>
                                    <p:animEffect transition="in" filter="strips(downRight)">
                                      <p:cBhvr>
                                        <p:cTn id="114" dur="500"/>
                                        <p:tgtEl>
                                          <p:spTgt spid="39972"/>
                                        </p:tgtEl>
                                      </p:cBhvr>
                                    </p:animEffect>
                                  </p:childTnLst>
                                </p:cTn>
                              </p:par>
                            </p:childTnLst>
                          </p:cTn>
                        </p:par>
                      </p:childTnLst>
                    </p:cTn>
                  </p:par>
                  <p:par>
                    <p:cTn id="115" fill="hold">
                      <p:stCondLst>
                        <p:cond delay="indefinite"/>
                      </p:stCondLst>
                      <p:childTnLst>
                        <p:par>
                          <p:cTn id="116" fill="hold">
                            <p:stCondLst>
                              <p:cond delay="0"/>
                            </p:stCondLst>
                            <p:childTnLst>
                              <p:par>
                                <p:cTn id="117" presetID="18" presetClass="entr" presetSubtype="12" fill="hold" grpId="0" nodeType="clickEffect">
                                  <p:stCondLst>
                                    <p:cond delay="0"/>
                                  </p:stCondLst>
                                  <p:childTnLst>
                                    <p:set>
                                      <p:cBhvr>
                                        <p:cTn id="118" dur="1" fill="hold">
                                          <p:stCondLst>
                                            <p:cond delay="0"/>
                                          </p:stCondLst>
                                        </p:cTn>
                                        <p:tgtEl>
                                          <p:spTgt spid="39973"/>
                                        </p:tgtEl>
                                        <p:attrNameLst>
                                          <p:attrName>style.visibility</p:attrName>
                                        </p:attrNameLst>
                                      </p:cBhvr>
                                      <p:to>
                                        <p:strVal val="visible"/>
                                      </p:to>
                                    </p:set>
                                    <p:animEffect transition="in" filter="strips(downLeft)">
                                      <p:cBhvr>
                                        <p:cTn id="119" dur="500"/>
                                        <p:tgtEl>
                                          <p:spTgt spid="39973"/>
                                        </p:tgtEl>
                                      </p:cBhvr>
                                    </p:animEffect>
                                  </p:childTnLst>
                                </p:cTn>
                              </p:par>
                            </p:childTnLst>
                          </p:cTn>
                        </p:par>
                      </p:childTnLst>
                    </p:cTn>
                  </p:par>
                  <p:par>
                    <p:cTn id="120" fill="hold">
                      <p:stCondLst>
                        <p:cond delay="indefinite"/>
                      </p:stCondLst>
                      <p:childTnLst>
                        <p:par>
                          <p:cTn id="121" fill="hold">
                            <p:stCondLst>
                              <p:cond delay="0"/>
                            </p:stCondLst>
                            <p:childTnLst>
                              <p:par>
                                <p:cTn id="122" presetID="18" presetClass="entr" presetSubtype="9" fill="hold" grpId="0" nodeType="clickEffect">
                                  <p:stCondLst>
                                    <p:cond delay="0"/>
                                  </p:stCondLst>
                                  <p:childTnLst>
                                    <p:set>
                                      <p:cBhvr>
                                        <p:cTn id="123" dur="1" fill="hold">
                                          <p:stCondLst>
                                            <p:cond delay="0"/>
                                          </p:stCondLst>
                                        </p:cTn>
                                        <p:tgtEl>
                                          <p:spTgt spid="39974"/>
                                        </p:tgtEl>
                                        <p:attrNameLst>
                                          <p:attrName>style.visibility</p:attrName>
                                        </p:attrNameLst>
                                      </p:cBhvr>
                                      <p:to>
                                        <p:strVal val="visible"/>
                                      </p:to>
                                    </p:set>
                                    <p:animEffect transition="in" filter="strips(upLeft)">
                                      <p:cBhvr>
                                        <p:cTn id="124" dur="500"/>
                                        <p:tgtEl>
                                          <p:spTgt spid="39974"/>
                                        </p:tgtEl>
                                      </p:cBhvr>
                                    </p:animEffect>
                                  </p:childTnLst>
                                </p:cTn>
                              </p:par>
                            </p:childTnLst>
                          </p:cTn>
                        </p:par>
                      </p:childTnLst>
                    </p:cTn>
                  </p:par>
                  <p:par>
                    <p:cTn id="125" fill="hold">
                      <p:stCondLst>
                        <p:cond delay="indefinite"/>
                      </p:stCondLst>
                      <p:childTnLst>
                        <p:par>
                          <p:cTn id="126" fill="hold">
                            <p:stCondLst>
                              <p:cond delay="0"/>
                            </p:stCondLst>
                            <p:childTnLst>
                              <p:par>
                                <p:cTn id="127" presetID="18" presetClass="entr" presetSubtype="3" fill="hold" grpId="0" nodeType="clickEffect">
                                  <p:stCondLst>
                                    <p:cond delay="0"/>
                                  </p:stCondLst>
                                  <p:childTnLst>
                                    <p:set>
                                      <p:cBhvr>
                                        <p:cTn id="128" dur="1" fill="hold">
                                          <p:stCondLst>
                                            <p:cond delay="0"/>
                                          </p:stCondLst>
                                        </p:cTn>
                                        <p:tgtEl>
                                          <p:spTgt spid="39975"/>
                                        </p:tgtEl>
                                        <p:attrNameLst>
                                          <p:attrName>style.visibility</p:attrName>
                                        </p:attrNameLst>
                                      </p:cBhvr>
                                      <p:to>
                                        <p:strVal val="visible"/>
                                      </p:to>
                                    </p:set>
                                    <p:animEffect transition="in" filter="strips(upRight)">
                                      <p:cBhvr>
                                        <p:cTn id="129" dur="500"/>
                                        <p:tgtEl>
                                          <p:spTgt spid="39975"/>
                                        </p:tgtEl>
                                      </p:cBhvr>
                                    </p:animEffect>
                                  </p:childTnLst>
                                </p:cTn>
                              </p:par>
                            </p:childTnLst>
                          </p:cTn>
                        </p:par>
                      </p:childTnLst>
                    </p:cTn>
                  </p:par>
                  <p:par>
                    <p:cTn id="130" fill="hold">
                      <p:stCondLst>
                        <p:cond delay="indefinite"/>
                      </p:stCondLst>
                      <p:childTnLst>
                        <p:par>
                          <p:cTn id="131" fill="hold">
                            <p:stCondLst>
                              <p:cond delay="0"/>
                            </p:stCondLst>
                            <p:childTnLst>
                              <p:par>
                                <p:cTn id="132" presetID="17" presetClass="entr" presetSubtype="4" fill="hold" grpId="0" nodeType="clickEffect">
                                  <p:stCondLst>
                                    <p:cond delay="0"/>
                                  </p:stCondLst>
                                  <p:childTnLst>
                                    <p:set>
                                      <p:cBhvr>
                                        <p:cTn id="133" dur="1" fill="hold">
                                          <p:stCondLst>
                                            <p:cond delay="0"/>
                                          </p:stCondLst>
                                        </p:cTn>
                                        <p:tgtEl>
                                          <p:spTgt spid="39976"/>
                                        </p:tgtEl>
                                        <p:attrNameLst>
                                          <p:attrName>style.visibility</p:attrName>
                                        </p:attrNameLst>
                                      </p:cBhvr>
                                      <p:to>
                                        <p:strVal val="visible"/>
                                      </p:to>
                                    </p:set>
                                    <p:anim calcmode="lin" valueType="num">
                                      <p:cBhvr>
                                        <p:cTn id="134" dur="500" fill="hold"/>
                                        <p:tgtEl>
                                          <p:spTgt spid="39976"/>
                                        </p:tgtEl>
                                        <p:attrNameLst>
                                          <p:attrName>ppt_x</p:attrName>
                                        </p:attrNameLst>
                                      </p:cBhvr>
                                      <p:tavLst>
                                        <p:tav tm="0">
                                          <p:val>
                                            <p:strVal val="#ppt_x"/>
                                          </p:val>
                                        </p:tav>
                                        <p:tav tm="100000">
                                          <p:val>
                                            <p:strVal val="#ppt_x"/>
                                          </p:val>
                                        </p:tav>
                                      </p:tavLst>
                                    </p:anim>
                                    <p:anim calcmode="lin" valueType="num">
                                      <p:cBhvr>
                                        <p:cTn id="135" dur="500" fill="hold"/>
                                        <p:tgtEl>
                                          <p:spTgt spid="39976"/>
                                        </p:tgtEl>
                                        <p:attrNameLst>
                                          <p:attrName>ppt_y</p:attrName>
                                        </p:attrNameLst>
                                      </p:cBhvr>
                                      <p:tavLst>
                                        <p:tav tm="0">
                                          <p:val>
                                            <p:strVal val="#ppt_y+#ppt_h/2"/>
                                          </p:val>
                                        </p:tav>
                                        <p:tav tm="100000">
                                          <p:val>
                                            <p:strVal val="#ppt_y"/>
                                          </p:val>
                                        </p:tav>
                                      </p:tavLst>
                                    </p:anim>
                                    <p:anim calcmode="lin" valueType="num">
                                      <p:cBhvr>
                                        <p:cTn id="136" dur="500" fill="hold"/>
                                        <p:tgtEl>
                                          <p:spTgt spid="39976"/>
                                        </p:tgtEl>
                                        <p:attrNameLst>
                                          <p:attrName>ppt_w</p:attrName>
                                        </p:attrNameLst>
                                      </p:cBhvr>
                                      <p:tavLst>
                                        <p:tav tm="0">
                                          <p:val>
                                            <p:strVal val="#ppt_w"/>
                                          </p:val>
                                        </p:tav>
                                        <p:tav tm="100000">
                                          <p:val>
                                            <p:strVal val="#ppt_w"/>
                                          </p:val>
                                        </p:tav>
                                      </p:tavLst>
                                    </p:anim>
                                    <p:anim calcmode="lin" valueType="num">
                                      <p:cBhvr>
                                        <p:cTn id="137" dur="500" fill="hold"/>
                                        <p:tgtEl>
                                          <p:spTgt spid="39976"/>
                                        </p:tgtEl>
                                        <p:attrNameLst>
                                          <p:attrName>ppt_h</p:attrName>
                                        </p:attrNameLst>
                                      </p:cBhvr>
                                      <p:tavLst>
                                        <p:tav tm="0">
                                          <p:val>
                                            <p:fltVal val="0"/>
                                          </p:val>
                                        </p:tav>
                                        <p:tav tm="100000">
                                          <p:val>
                                            <p:strVal val="#ppt_h"/>
                                          </p:val>
                                        </p:tav>
                                      </p:tavLst>
                                    </p:anim>
                                  </p:childTnLst>
                                </p:cTn>
                              </p:par>
                            </p:childTnLst>
                          </p:cTn>
                        </p:par>
                      </p:childTnLst>
                    </p:cTn>
                  </p:par>
                  <p:par>
                    <p:cTn id="138" fill="hold">
                      <p:stCondLst>
                        <p:cond delay="indefinite"/>
                      </p:stCondLst>
                      <p:childTnLst>
                        <p:par>
                          <p:cTn id="139" fill="hold">
                            <p:stCondLst>
                              <p:cond delay="0"/>
                            </p:stCondLst>
                            <p:childTnLst>
                              <p:par>
                                <p:cTn id="140" presetID="17" presetClass="entr" presetSubtype="4" fill="hold" grpId="0" nodeType="clickEffect">
                                  <p:stCondLst>
                                    <p:cond delay="0"/>
                                  </p:stCondLst>
                                  <p:childTnLst>
                                    <p:set>
                                      <p:cBhvr>
                                        <p:cTn id="141" dur="1" fill="hold">
                                          <p:stCondLst>
                                            <p:cond delay="0"/>
                                          </p:stCondLst>
                                        </p:cTn>
                                        <p:tgtEl>
                                          <p:spTgt spid="39978"/>
                                        </p:tgtEl>
                                        <p:attrNameLst>
                                          <p:attrName>style.visibility</p:attrName>
                                        </p:attrNameLst>
                                      </p:cBhvr>
                                      <p:to>
                                        <p:strVal val="visible"/>
                                      </p:to>
                                    </p:set>
                                    <p:anim calcmode="lin" valueType="num">
                                      <p:cBhvr>
                                        <p:cTn id="142" dur="500" fill="hold"/>
                                        <p:tgtEl>
                                          <p:spTgt spid="39978"/>
                                        </p:tgtEl>
                                        <p:attrNameLst>
                                          <p:attrName>ppt_x</p:attrName>
                                        </p:attrNameLst>
                                      </p:cBhvr>
                                      <p:tavLst>
                                        <p:tav tm="0">
                                          <p:val>
                                            <p:strVal val="#ppt_x"/>
                                          </p:val>
                                        </p:tav>
                                        <p:tav tm="100000">
                                          <p:val>
                                            <p:strVal val="#ppt_x"/>
                                          </p:val>
                                        </p:tav>
                                      </p:tavLst>
                                    </p:anim>
                                    <p:anim calcmode="lin" valueType="num">
                                      <p:cBhvr>
                                        <p:cTn id="143" dur="500" fill="hold"/>
                                        <p:tgtEl>
                                          <p:spTgt spid="39978"/>
                                        </p:tgtEl>
                                        <p:attrNameLst>
                                          <p:attrName>ppt_y</p:attrName>
                                        </p:attrNameLst>
                                      </p:cBhvr>
                                      <p:tavLst>
                                        <p:tav tm="0">
                                          <p:val>
                                            <p:strVal val="#ppt_y+#ppt_h/2"/>
                                          </p:val>
                                        </p:tav>
                                        <p:tav tm="100000">
                                          <p:val>
                                            <p:strVal val="#ppt_y"/>
                                          </p:val>
                                        </p:tav>
                                      </p:tavLst>
                                    </p:anim>
                                    <p:anim calcmode="lin" valueType="num">
                                      <p:cBhvr>
                                        <p:cTn id="144" dur="500" fill="hold"/>
                                        <p:tgtEl>
                                          <p:spTgt spid="39978"/>
                                        </p:tgtEl>
                                        <p:attrNameLst>
                                          <p:attrName>ppt_w</p:attrName>
                                        </p:attrNameLst>
                                      </p:cBhvr>
                                      <p:tavLst>
                                        <p:tav tm="0">
                                          <p:val>
                                            <p:strVal val="#ppt_w"/>
                                          </p:val>
                                        </p:tav>
                                        <p:tav tm="100000">
                                          <p:val>
                                            <p:strVal val="#ppt_w"/>
                                          </p:val>
                                        </p:tav>
                                      </p:tavLst>
                                    </p:anim>
                                    <p:anim calcmode="lin" valueType="num">
                                      <p:cBhvr>
                                        <p:cTn id="145" dur="500" fill="hold"/>
                                        <p:tgtEl>
                                          <p:spTgt spid="39978"/>
                                        </p:tgtEl>
                                        <p:attrNameLst>
                                          <p:attrName>ppt_h</p:attrName>
                                        </p:attrNameLst>
                                      </p:cBhvr>
                                      <p:tavLst>
                                        <p:tav tm="0">
                                          <p:val>
                                            <p:fltVal val="0"/>
                                          </p:val>
                                        </p:tav>
                                        <p:tav tm="100000">
                                          <p:val>
                                            <p:strVal val="#ppt_h"/>
                                          </p:val>
                                        </p:tav>
                                      </p:tavLst>
                                    </p:anim>
                                  </p:childTnLst>
                                </p:cTn>
                              </p:par>
                            </p:childTnLst>
                          </p:cTn>
                        </p:par>
                      </p:childTnLst>
                    </p:cTn>
                  </p:par>
                  <p:par>
                    <p:cTn id="146" fill="hold">
                      <p:stCondLst>
                        <p:cond delay="indefinite"/>
                      </p:stCondLst>
                      <p:childTnLst>
                        <p:par>
                          <p:cTn id="147" fill="hold">
                            <p:stCondLst>
                              <p:cond delay="0"/>
                            </p:stCondLst>
                            <p:childTnLst>
                              <p:par>
                                <p:cTn id="148" presetID="17" presetClass="entr" presetSubtype="4" fill="hold" grpId="0" nodeType="clickEffect">
                                  <p:stCondLst>
                                    <p:cond delay="0"/>
                                  </p:stCondLst>
                                  <p:childTnLst>
                                    <p:set>
                                      <p:cBhvr>
                                        <p:cTn id="149" dur="1" fill="hold">
                                          <p:stCondLst>
                                            <p:cond delay="0"/>
                                          </p:stCondLst>
                                        </p:cTn>
                                        <p:tgtEl>
                                          <p:spTgt spid="39979"/>
                                        </p:tgtEl>
                                        <p:attrNameLst>
                                          <p:attrName>style.visibility</p:attrName>
                                        </p:attrNameLst>
                                      </p:cBhvr>
                                      <p:to>
                                        <p:strVal val="visible"/>
                                      </p:to>
                                    </p:set>
                                    <p:anim calcmode="lin" valueType="num">
                                      <p:cBhvr>
                                        <p:cTn id="150" dur="500" fill="hold"/>
                                        <p:tgtEl>
                                          <p:spTgt spid="39979"/>
                                        </p:tgtEl>
                                        <p:attrNameLst>
                                          <p:attrName>ppt_x</p:attrName>
                                        </p:attrNameLst>
                                      </p:cBhvr>
                                      <p:tavLst>
                                        <p:tav tm="0">
                                          <p:val>
                                            <p:strVal val="#ppt_x"/>
                                          </p:val>
                                        </p:tav>
                                        <p:tav tm="100000">
                                          <p:val>
                                            <p:strVal val="#ppt_x"/>
                                          </p:val>
                                        </p:tav>
                                      </p:tavLst>
                                    </p:anim>
                                    <p:anim calcmode="lin" valueType="num">
                                      <p:cBhvr>
                                        <p:cTn id="151" dur="500" fill="hold"/>
                                        <p:tgtEl>
                                          <p:spTgt spid="39979"/>
                                        </p:tgtEl>
                                        <p:attrNameLst>
                                          <p:attrName>ppt_y</p:attrName>
                                        </p:attrNameLst>
                                      </p:cBhvr>
                                      <p:tavLst>
                                        <p:tav tm="0">
                                          <p:val>
                                            <p:strVal val="#ppt_y+#ppt_h/2"/>
                                          </p:val>
                                        </p:tav>
                                        <p:tav tm="100000">
                                          <p:val>
                                            <p:strVal val="#ppt_y"/>
                                          </p:val>
                                        </p:tav>
                                      </p:tavLst>
                                    </p:anim>
                                    <p:anim calcmode="lin" valueType="num">
                                      <p:cBhvr>
                                        <p:cTn id="152" dur="500" fill="hold"/>
                                        <p:tgtEl>
                                          <p:spTgt spid="39979"/>
                                        </p:tgtEl>
                                        <p:attrNameLst>
                                          <p:attrName>ppt_w</p:attrName>
                                        </p:attrNameLst>
                                      </p:cBhvr>
                                      <p:tavLst>
                                        <p:tav tm="0">
                                          <p:val>
                                            <p:strVal val="#ppt_w"/>
                                          </p:val>
                                        </p:tav>
                                        <p:tav tm="100000">
                                          <p:val>
                                            <p:strVal val="#ppt_w"/>
                                          </p:val>
                                        </p:tav>
                                      </p:tavLst>
                                    </p:anim>
                                    <p:anim calcmode="lin" valueType="num">
                                      <p:cBhvr>
                                        <p:cTn id="153" dur="500" fill="hold"/>
                                        <p:tgtEl>
                                          <p:spTgt spid="39979"/>
                                        </p:tgtEl>
                                        <p:attrNameLst>
                                          <p:attrName>ppt_h</p:attrName>
                                        </p:attrNameLst>
                                      </p:cBhvr>
                                      <p:tavLst>
                                        <p:tav tm="0">
                                          <p:val>
                                            <p:fltVal val="0"/>
                                          </p:val>
                                        </p:tav>
                                        <p:tav tm="100000">
                                          <p:val>
                                            <p:strVal val="#ppt_h"/>
                                          </p:val>
                                        </p:tav>
                                      </p:tavLst>
                                    </p:anim>
                                  </p:childTnLst>
                                </p:cTn>
                              </p:par>
                            </p:childTnLst>
                          </p:cTn>
                        </p:par>
                      </p:childTnLst>
                    </p:cTn>
                  </p:par>
                  <p:par>
                    <p:cTn id="154" fill="hold">
                      <p:stCondLst>
                        <p:cond delay="indefinite"/>
                      </p:stCondLst>
                      <p:childTnLst>
                        <p:par>
                          <p:cTn id="155" fill="hold">
                            <p:stCondLst>
                              <p:cond delay="0"/>
                            </p:stCondLst>
                            <p:childTnLst>
                              <p:par>
                                <p:cTn id="156" presetID="17" presetClass="entr" presetSubtype="4" fill="hold" grpId="0" nodeType="clickEffect">
                                  <p:stCondLst>
                                    <p:cond delay="0"/>
                                  </p:stCondLst>
                                  <p:childTnLst>
                                    <p:set>
                                      <p:cBhvr>
                                        <p:cTn id="157" dur="1" fill="hold">
                                          <p:stCondLst>
                                            <p:cond delay="0"/>
                                          </p:stCondLst>
                                        </p:cTn>
                                        <p:tgtEl>
                                          <p:spTgt spid="39980"/>
                                        </p:tgtEl>
                                        <p:attrNameLst>
                                          <p:attrName>style.visibility</p:attrName>
                                        </p:attrNameLst>
                                      </p:cBhvr>
                                      <p:to>
                                        <p:strVal val="visible"/>
                                      </p:to>
                                    </p:set>
                                    <p:anim calcmode="lin" valueType="num">
                                      <p:cBhvr>
                                        <p:cTn id="158" dur="500" fill="hold"/>
                                        <p:tgtEl>
                                          <p:spTgt spid="39980"/>
                                        </p:tgtEl>
                                        <p:attrNameLst>
                                          <p:attrName>ppt_x</p:attrName>
                                        </p:attrNameLst>
                                      </p:cBhvr>
                                      <p:tavLst>
                                        <p:tav tm="0">
                                          <p:val>
                                            <p:strVal val="#ppt_x"/>
                                          </p:val>
                                        </p:tav>
                                        <p:tav tm="100000">
                                          <p:val>
                                            <p:strVal val="#ppt_x"/>
                                          </p:val>
                                        </p:tav>
                                      </p:tavLst>
                                    </p:anim>
                                    <p:anim calcmode="lin" valueType="num">
                                      <p:cBhvr>
                                        <p:cTn id="159" dur="500" fill="hold"/>
                                        <p:tgtEl>
                                          <p:spTgt spid="39980"/>
                                        </p:tgtEl>
                                        <p:attrNameLst>
                                          <p:attrName>ppt_y</p:attrName>
                                        </p:attrNameLst>
                                      </p:cBhvr>
                                      <p:tavLst>
                                        <p:tav tm="0">
                                          <p:val>
                                            <p:strVal val="#ppt_y+#ppt_h/2"/>
                                          </p:val>
                                        </p:tav>
                                        <p:tav tm="100000">
                                          <p:val>
                                            <p:strVal val="#ppt_y"/>
                                          </p:val>
                                        </p:tav>
                                      </p:tavLst>
                                    </p:anim>
                                    <p:anim calcmode="lin" valueType="num">
                                      <p:cBhvr>
                                        <p:cTn id="160" dur="500" fill="hold"/>
                                        <p:tgtEl>
                                          <p:spTgt spid="39980"/>
                                        </p:tgtEl>
                                        <p:attrNameLst>
                                          <p:attrName>ppt_w</p:attrName>
                                        </p:attrNameLst>
                                      </p:cBhvr>
                                      <p:tavLst>
                                        <p:tav tm="0">
                                          <p:val>
                                            <p:strVal val="#ppt_w"/>
                                          </p:val>
                                        </p:tav>
                                        <p:tav tm="100000">
                                          <p:val>
                                            <p:strVal val="#ppt_w"/>
                                          </p:val>
                                        </p:tav>
                                      </p:tavLst>
                                    </p:anim>
                                    <p:anim calcmode="lin" valueType="num">
                                      <p:cBhvr>
                                        <p:cTn id="161" dur="500" fill="hold"/>
                                        <p:tgtEl>
                                          <p:spTgt spid="39980"/>
                                        </p:tgtEl>
                                        <p:attrNameLst>
                                          <p:attrName>ppt_h</p:attrName>
                                        </p:attrNameLst>
                                      </p:cBhvr>
                                      <p:tavLst>
                                        <p:tav tm="0">
                                          <p:val>
                                            <p:fltVal val="0"/>
                                          </p:val>
                                        </p:tav>
                                        <p:tav tm="100000">
                                          <p:val>
                                            <p:strVal val="#ppt_h"/>
                                          </p:val>
                                        </p:tav>
                                      </p:tavLst>
                                    </p:anim>
                                  </p:childTnLst>
                                </p:cTn>
                              </p:par>
                            </p:childTnLst>
                          </p:cTn>
                        </p:par>
                      </p:childTnLst>
                    </p:cTn>
                  </p:par>
                  <p:par>
                    <p:cTn id="162" fill="hold">
                      <p:stCondLst>
                        <p:cond delay="indefinite"/>
                      </p:stCondLst>
                      <p:childTnLst>
                        <p:par>
                          <p:cTn id="163" fill="hold">
                            <p:stCondLst>
                              <p:cond delay="0"/>
                            </p:stCondLst>
                            <p:childTnLst>
                              <p:par>
                                <p:cTn id="164" presetID="17" presetClass="entr" presetSubtype="4" fill="hold" grpId="0" nodeType="clickEffect">
                                  <p:stCondLst>
                                    <p:cond delay="0"/>
                                  </p:stCondLst>
                                  <p:childTnLst>
                                    <p:set>
                                      <p:cBhvr>
                                        <p:cTn id="165" dur="1" fill="hold">
                                          <p:stCondLst>
                                            <p:cond delay="0"/>
                                          </p:stCondLst>
                                        </p:cTn>
                                        <p:tgtEl>
                                          <p:spTgt spid="39981"/>
                                        </p:tgtEl>
                                        <p:attrNameLst>
                                          <p:attrName>style.visibility</p:attrName>
                                        </p:attrNameLst>
                                      </p:cBhvr>
                                      <p:to>
                                        <p:strVal val="visible"/>
                                      </p:to>
                                    </p:set>
                                    <p:anim calcmode="lin" valueType="num">
                                      <p:cBhvr>
                                        <p:cTn id="166" dur="500" fill="hold"/>
                                        <p:tgtEl>
                                          <p:spTgt spid="39981"/>
                                        </p:tgtEl>
                                        <p:attrNameLst>
                                          <p:attrName>ppt_x</p:attrName>
                                        </p:attrNameLst>
                                      </p:cBhvr>
                                      <p:tavLst>
                                        <p:tav tm="0">
                                          <p:val>
                                            <p:strVal val="#ppt_x"/>
                                          </p:val>
                                        </p:tav>
                                        <p:tav tm="100000">
                                          <p:val>
                                            <p:strVal val="#ppt_x"/>
                                          </p:val>
                                        </p:tav>
                                      </p:tavLst>
                                    </p:anim>
                                    <p:anim calcmode="lin" valueType="num">
                                      <p:cBhvr>
                                        <p:cTn id="167" dur="500" fill="hold"/>
                                        <p:tgtEl>
                                          <p:spTgt spid="39981"/>
                                        </p:tgtEl>
                                        <p:attrNameLst>
                                          <p:attrName>ppt_y</p:attrName>
                                        </p:attrNameLst>
                                      </p:cBhvr>
                                      <p:tavLst>
                                        <p:tav tm="0">
                                          <p:val>
                                            <p:strVal val="#ppt_y+#ppt_h/2"/>
                                          </p:val>
                                        </p:tav>
                                        <p:tav tm="100000">
                                          <p:val>
                                            <p:strVal val="#ppt_y"/>
                                          </p:val>
                                        </p:tav>
                                      </p:tavLst>
                                    </p:anim>
                                    <p:anim calcmode="lin" valueType="num">
                                      <p:cBhvr>
                                        <p:cTn id="168" dur="500" fill="hold"/>
                                        <p:tgtEl>
                                          <p:spTgt spid="39981"/>
                                        </p:tgtEl>
                                        <p:attrNameLst>
                                          <p:attrName>ppt_w</p:attrName>
                                        </p:attrNameLst>
                                      </p:cBhvr>
                                      <p:tavLst>
                                        <p:tav tm="0">
                                          <p:val>
                                            <p:strVal val="#ppt_w"/>
                                          </p:val>
                                        </p:tav>
                                        <p:tav tm="100000">
                                          <p:val>
                                            <p:strVal val="#ppt_w"/>
                                          </p:val>
                                        </p:tav>
                                      </p:tavLst>
                                    </p:anim>
                                    <p:anim calcmode="lin" valueType="num">
                                      <p:cBhvr>
                                        <p:cTn id="169" dur="500" fill="hold"/>
                                        <p:tgtEl>
                                          <p:spTgt spid="39981"/>
                                        </p:tgtEl>
                                        <p:attrNameLst>
                                          <p:attrName>ppt_h</p:attrName>
                                        </p:attrNameLst>
                                      </p:cBhvr>
                                      <p:tavLst>
                                        <p:tav tm="0">
                                          <p:val>
                                            <p:fltVal val="0"/>
                                          </p:val>
                                        </p:tav>
                                        <p:tav tm="100000">
                                          <p:val>
                                            <p:strVal val="#ppt_h"/>
                                          </p:val>
                                        </p:tav>
                                      </p:tavLst>
                                    </p:anim>
                                  </p:childTnLst>
                                </p:cTn>
                              </p:par>
                            </p:childTnLst>
                          </p:cTn>
                        </p:par>
                      </p:childTnLst>
                    </p:cTn>
                  </p:par>
                  <p:par>
                    <p:cTn id="170" fill="hold">
                      <p:stCondLst>
                        <p:cond delay="indefinite"/>
                      </p:stCondLst>
                      <p:childTnLst>
                        <p:par>
                          <p:cTn id="171" fill="hold">
                            <p:stCondLst>
                              <p:cond delay="0"/>
                            </p:stCondLst>
                            <p:childTnLst>
                              <p:par>
                                <p:cTn id="172" presetID="17" presetClass="entr" presetSubtype="4" fill="hold" grpId="0" nodeType="clickEffect">
                                  <p:stCondLst>
                                    <p:cond delay="0"/>
                                  </p:stCondLst>
                                  <p:childTnLst>
                                    <p:set>
                                      <p:cBhvr>
                                        <p:cTn id="173" dur="1" fill="hold">
                                          <p:stCondLst>
                                            <p:cond delay="0"/>
                                          </p:stCondLst>
                                        </p:cTn>
                                        <p:tgtEl>
                                          <p:spTgt spid="39977"/>
                                        </p:tgtEl>
                                        <p:attrNameLst>
                                          <p:attrName>style.visibility</p:attrName>
                                        </p:attrNameLst>
                                      </p:cBhvr>
                                      <p:to>
                                        <p:strVal val="visible"/>
                                      </p:to>
                                    </p:set>
                                    <p:anim calcmode="lin" valueType="num">
                                      <p:cBhvr>
                                        <p:cTn id="174" dur="500" fill="hold"/>
                                        <p:tgtEl>
                                          <p:spTgt spid="39977"/>
                                        </p:tgtEl>
                                        <p:attrNameLst>
                                          <p:attrName>ppt_x</p:attrName>
                                        </p:attrNameLst>
                                      </p:cBhvr>
                                      <p:tavLst>
                                        <p:tav tm="0">
                                          <p:val>
                                            <p:strVal val="#ppt_x"/>
                                          </p:val>
                                        </p:tav>
                                        <p:tav tm="100000">
                                          <p:val>
                                            <p:strVal val="#ppt_x"/>
                                          </p:val>
                                        </p:tav>
                                      </p:tavLst>
                                    </p:anim>
                                    <p:anim calcmode="lin" valueType="num">
                                      <p:cBhvr>
                                        <p:cTn id="175" dur="500" fill="hold"/>
                                        <p:tgtEl>
                                          <p:spTgt spid="39977"/>
                                        </p:tgtEl>
                                        <p:attrNameLst>
                                          <p:attrName>ppt_y</p:attrName>
                                        </p:attrNameLst>
                                      </p:cBhvr>
                                      <p:tavLst>
                                        <p:tav tm="0">
                                          <p:val>
                                            <p:strVal val="#ppt_y+#ppt_h/2"/>
                                          </p:val>
                                        </p:tav>
                                        <p:tav tm="100000">
                                          <p:val>
                                            <p:strVal val="#ppt_y"/>
                                          </p:val>
                                        </p:tav>
                                      </p:tavLst>
                                    </p:anim>
                                    <p:anim calcmode="lin" valueType="num">
                                      <p:cBhvr>
                                        <p:cTn id="176" dur="500" fill="hold"/>
                                        <p:tgtEl>
                                          <p:spTgt spid="39977"/>
                                        </p:tgtEl>
                                        <p:attrNameLst>
                                          <p:attrName>ppt_w</p:attrName>
                                        </p:attrNameLst>
                                      </p:cBhvr>
                                      <p:tavLst>
                                        <p:tav tm="0">
                                          <p:val>
                                            <p:strVal val="#ppt_w"/>
                                          </p:val>
                                        </p:tav>
                                        <p:tav tm="100000">
                                          <p:val>
                                            <p:strVal val="#ppt_w"/>
                                          </p:val>
                                        </p:tav>
                                      </p:tavLst>
                                    </p:anim>
                                    <p:anim calcmode="lin" valueType="num">
                                      <p:cBhvr>
                                        <p:cTn id="177" dur="500" fill="hold"/>
                                        <p:tgtEl>
                                          <p:spTgt spid="39977"/>
                                        </p:tgtEl>
                                        <p:attrNameLst>
                                          <p:attrName>ppt_h</p:attrName>
                                        </p:attrNameLst>
                                      </p:cBhvr>
                                      <p:tavLst>
                                        <p:tav tm="0">
                                          <p:val>
                                            <p:fltVal val="0"/>
                                          </p:val>
                                        </p:tav>
                                        <p:tav tm="100000">
                                          <p:val>
                                            <p:strVal val="#ppt_h"/>
                                          </p:val>
                                        </p:tav>
                                      </p:tavLst>
                                    </p:anim>
                                  </p:childTnLst>
                                </p:cTn>
                              </p:par>
                            </p:childTnLst>
                          </p:cTn>
                        </p:par>
                      </p:childTnLst>
                    </p:cTn>
                  </p:par>
                  <p:par>
                    <p:cTn id="178" fill="hold">
                      <p:stCondLst>
                        <p:cond delay="indefinite"/>
                      </p:stCondLst>
                      <p:childTnLst>
                        <p:par>
                          <p:cTn id="179" fill="hold">
                            <p:stCondLst>
                              <p:cond delay="0"/>
                            </p:stCondLst>
                            <p:childTnLst>
                              <p:par>
                                <p:cTn id="180" presetID="18" presetClass="entr" presetSubtype="6" fill="hold" nodeType="clickEffect">
                                  <p:stCondLst>
                                    <p:cond delay="0"/>
                                  </p:stCondLst>
                                  <p:childTnLst>
                                    <p:set>
                                      <p:cBhvr>
                                        <p:cTn id="181" dur="1" fill="hold">
                                          <p:stCondLst>
                                            <p:cond delay="0"/>
                                          </p:stCondLst>
                                        </p:cTn>
                                        <p:tgtEl>
                                          <p:spTgt spid="8"/>
                                        </p:tgtEl>
                                        <p:attrNameLst>
                                          <p:attrName>style.visibility</p:attrName>
                                        </p:attrNameLst>
                                      </p:cBhvr>
                                      <p:to>
                                        <p:strVal val="visible"/>
                                      </p:to>
                                    </p:set>
                                    <p:animEffect transition="in" filter="strips(downRight)">
                                      <p:cBhvr>
                                        <p:cTn id="182" dur="500"/>
                                        <p:tgtEl>
                                          <p:spTgt spid="8"/>
                                        </p:tgtEl>
                                      </p:cBhvr>
                                    </p:animEffect>
                                  </p:childTnLst>
                                </p:cTn>
                              </p:par>
                            </p:childTnLst>
                          </p:cTn>
                        </p:par>
                      </p:childTnLst>
                    </p:cTn>
                  </p:par>
                  <p:par>
                    <p:cTn id="183" fill="hold">
                      <p:stCondLst>
                        <p:cond delay="indefinite"/>
                      </p:stCondLst>
                      <p:childTnLst>
                        <p:par>
                          <p:cTn id="184" fill="hold">
                            <p:stCondLst>
                              <p:cond delay="0"/>
                            </p:stCondLst>
                            <p:childTnLst>
                              <p:par>
                                <p:cTn id="185" presetID="18" presetClass="entr" presetSubtype="6" fill="hold" nodeType="clickEffect">
                                  <p:stCondLst>
                                    <p:cond delay="0"/>
                                  </p:stCondLst>
                                  <p:childTnLst>
                                    <p:set>
                                      <p:cBhvr>
                                        <p:cTn id="186" dur="1" fill="hold">
                                          <p:stCondLst>
                                            <p:cond delay="0"/>
                                          </p:stCondLst>
                                        </p:cTn>
                                        <p:tgtEl>
                                          <p:spTgt spid="7"/>
                                        </p:tgtEl>
                                        <p:attrNameLst>
                                          <p:attrName>style.visibility</p:attrName>
                                        </p:attrNameLst>
                                      </p:cBhvr>
                                      <p:to>
                                        <p:strVal val="visible"/>
                                      </p:to>
                                    </p:set>
                                    <p:animEffect transition="in" filter="strips(downRight)">
                                      <p:cBhvr>
                                        <p:cTn id="187" dur="500"/>
                                        <p:tgtEl>
                                          <p:spTgt spid="7"/>
                                        </p:tgtEl>
                                      </p:cBhvr>
                                    </p:animEffect>
                                  </p:childTnLst>
                                </p:cTn>
                              </p:par>
                            </p:childTnLst>
                          </p:cTn>
                        </p:par>
                      </p:childTnLst>
                    </p:cTn>
                  </p:par>
                  <p:par>
                    <p:cTn id="188" fill="hold">
                      <p:stCondLst>
                        <p:cond delay="indefinite"/>
                      </p:stCondLst>
                      <p:childTnLst>
                        <p:par>
                          <p:cTn id="189" fill="hold">
                            <p:stCondLst>
                              <p:cond delay="0"/>
                            </p:stCondLst>
                            <p:childTnLst>
                              <p:par>
                                <p:cTn id="190" presetID="18" presetClass="entr" presetSubtype="3" fill="hold" nodeType="clickEffect">
                                  <p:stCondLst>
                                    <p:cond delay="0"/>
                                  </p:stCondLst>
                                  <p:childTnLst>
                                    <p:set>
                                      <p:cBhvr>
                                        <p:cTn id="191" dur="1" fill="hold">
                                          <p:stCondLst>
                                            <p:cond delay="0"/>
                                          </p:stCondLst>
                                        </p:cTn>
                                        <p:tgtEl>
                                          <p:spTgt spid="10"/>
                                        </p:tgtEl>
                                        <p:attrNameLst>
                                          <p:attrName>style.visibility</p:attrName>
                                        </p:attrNameLst>
                                      </p:cBhvr>
                                      <p:to>
                                        <p:strVal val="visible"/>
                                      </p:to>
                                    </p:set>
                                    <p:animEffect transition="in" filter="strips(upRight)">
                                      <p:cBhvr>
                                        <p:cTn id="192" dur="500"/>
                                        <p:tgtEl>
                                          <p:spTgt spid="10"/>
                                        </p:tgtEl>
                                      </p:cBhvr>
                                    </p:animEffect>
                                  </p:childTnLst>
                                </p:cTn>
                              </p:par>
                            </p:childTnLst>
                          </p:cTn>
                        </p:par>
                      </p:childTnLst>
                    </p:cTn>
                  </p:par>
                  <p:par>
                    <p:cTn id="193" fill="hold">
                      <p:stCondLst>
                        <p:cond delay="indefinite"/>
                      </p:stCondLst>
                      <p:childTnLst>
                        <p:par>
                          <p:cTn id="194" fill="hold">
                            <p:stCondLst>
                              <p:cond delay="0"/>
                            </p:stCondLst>
                            <p:childTnLst>
                              <p:par>
                                <p:cTn id="195" presetID="18" presetClass="entr" presetSubtype="9" fill="hold" nodeType="clickEffect">
                                  <p:stCondLst>
                                    <p:cond delay="0"/>
                                  </p:stCondLst>
                                  <p:childTnLst>
                                    <p:set>
                                      <p:cBhvr>
                                        <p:cTn id="196" dur="1" fill="hold">
                                          <p:stCondLst>
                                            <p:cond delay="0"/>
                                          </p:stCondLst>
                                        </p:cTn>
                                        <p:tgtEl>
                                          <p:spTgt spid="9"/>
                                        </p:tgtEl>
                                        <p:attrNameLst>
                                          <p:attrName>style.visibility</p:attrName>
                                        </p:attrNameLst>
                                      </p:cBhvr>
                                      <p:to>
                                        <p:strVal val="visible"/>
                                      </p:to>
                                    </p:set>
                                    <p:animEffect transition="in" filter="strips(upLeft)">
                                      <p:cBhvr>
                                        <p:cTn id="197" dur="500"/>
                                        <p:tgtEl>
                                          <p:spTgt spid="9"/>
                                        </p:tgtEl>
                                      </p:cBhvr>
                                    </p:animEffect>
                                  </p:childTnLst>
                                </p:cTn>
                              </p:par>
                            </p:childTnLst>
                          </p:cTn>
                        </p:par>
                      </p:childTnLst>
                    </p:cTn>
                  </p:par>
                  <p:par>
                    <p:cTn id="198" fill="hold">
                      <p:stCondLst>
                        <p:cond delay="indefinite"/>
                      </p:stCondLst>
                      <p:childTnLst>
                        <p:par>
                          <p:cTn id="199" fill="hold">
                            <p:stCondLst>
                              <p:cond delay="0"/>
                            </p:stCondLst>
                            <p:childTnLst>
                              <p:par>
                                <p:cTn id="200" presetID="1" presetClass="entr" presetSubtype="0" fill="hold" grpId="0" nodeType="clickEffect">
                                  <p:stCondLst>
                                    <p:cond delay="0"/>
                                  </p:stCondLst>
                                  <p:childTnLst>
                                    <p:set>
                                      <p:cBhvr>
                                        <p:cTn id="201" dur="1" fill="hold">
                                          <p:stCondLst>
                                            <p:cond delay="499"/>
                                          </p:stCondLst>
                                        </p:cTn>
                                        <p:tgtEl>
                                          <p:spTgt spid="40009"/>
                                        </p:tgtEl>
                                        <p:attrNameLst>
                                          <p:attrName>style.visibility</p:attrName>
                                        </p:attrNameLst>
                                      </p:cBhvr>
                                      <p:to>
                                        <p:strVal val="visible"/>
                                      </p:to>
                                    </p:set>
                                  </p:childTnLst>
                                </p:cTn>
                              </p:par>
                            </p:childTnLst>
                          </p:cTn>
                        </p:par>
                      </p:childTnLst>
                    </p:cTn>
                  </p:par>
                  <p:par>
                    <p:cTn id="202" fill="hold">
                      <p:stCondLst>
                        <p:cond delay="indefinite"/>
                      </p:stCondLst>
                      <p:childTnLst>
                        <p:par>
                          <p:cTn id="203" fill="hold">
                            <p:stCondLst>
                              <p:cond delay="0"/>
                            </p:stCondLst>
                            <p:childTnLst>
                              <p:par>
                                <p:cTn id="204" presetID="1" presetClass="entr" presetSubtype="0" fill="hold" grpId="0" nodeType="clickEffect">
                                  <p:stCondLst>
                                    <p:cond delay="0"/>
                                  </p:stCondLst>
                                  <p:childTnLst>
                                    <p:set>
                                      <p:cBhvr>
                                        <p:cTn id="205" dur="1" fill="hold">
                                          <p:stCondLst>
                                            <p:cond delay="499"/>
                                          </p:stCondLst>
                                        </p:cTn>
                                        <p:tgtEl>
                                          <p:spTgt spid="40010"/>
                                        </p:tgtEl>
                                        <p:attrNameLst>
                                          <p:attrName>style.visibility</p:attrName>
                                        </p:attrNameLst>
                                      </p:cBhvr>
                                      <p:to>
                                        <p:strVal val="visible"/>
                                      </p:to>
                                    </p:set>
                                  </p:childTnLst>
                                </p:cTn>
                              </p:par>
                            </p:childTnLst>
                          </p:cTn>
                        </p:par>
                      </p:childTnLst>
                    </p:cTn>
                  </p:par>
                  <p:par>
                    <p:cTn id="206" fill="hold">
                      <p:stCondLst>
                        <p:cond delay="indefinite"/>
                      </p:stCondLst>
                      <p:childTnLst>
                        <p:par>
                          <p:cTn id="207" fill="hold">
                            <p:stCondLst>
                              <p:cond delay="0"/>
                            </p:stCondLst>
                            <p:childTnLst>
                              <p:par>
                                <p:cTn id="208" presetID="1" presetClass="entr" presetSubtype="0" fill="hold" grpId="0" nodeType="clickEffect">
                                  <p:stCondLst>
                                    <p:cond delay="0"/>
                                  </p:stCondLst>
                                  <p:childTnLst>
                                    <p:set>
                                      <p:cBhvr>
                                        <p:cTn id="209" dur="1" fill="hold">
                                          <p:stCondLst>
                                            <p:cond delay="499"/>
                                          </p:stCondLst>
                                        </p:cTn>
                                        <p:tgtEl>
                                          <p:spTgt spid="40011"/>
                                        </p:tgtEl>
                                        <p:attrNameLst>
                                          <p:attrName>style.visibility</p:attrName>
                                        </p:attrNameLst>
                                      </p:cBhvr>
                                      <p:to>
                                        <p:strVal val="visible"/>
                                      </p:to>
                                    </p:set>
                                  </p:childTnLst>
                                </p:cTn>
                              </p:par>
                            </p:childTnLst>
                          </p:cTn>
                        </p:par>
                      </p:childTnLst>
                    </p:cTn>
                  </p:par>
                  <p:par>
                    <p:cTn id="210" fill="hold">
                      <p:stCondLst>
                        <p:cond delay="indefinite"/>
                      </p:stCondLst>
                      <p:childTnLst>
                        <p:par>
                          <p:cTn id="211" fill="hold">
                            <p:stCondLst>
                              <p:cond delay="0"/>
                            </p:stCondLst>
                            <p:childTnLst>
                              <p:par>
                                <p:cTn id="212" presetID="1" presetClass="entr" presetSubtype="0" fill="hold" grpId="0" nodeType="clickEffect">
                                  <p:stCondLst>
                                    <p:cond delay="0"/>
                                  </p:stCondLst>
                                  <p:childTnLst>
                                    <p:set>
                                      <p:cBhvr>
                                        <p:cTn id="213" dur="1" fill="hold">
                                          <p:stCondLst>
                                            <p:cond delay="499"/>
                                          </p:stCondLst>
                                        </p:cTn>
                                        <p:tgtEl>
                                          <p:spTgt spid="40012"/>
                                        </p:tgtEl>
                                        <p:attrNameLst>
                                          <p:attrName>style.visibility</p:attrName>
                                        </p:attrNameLst>
                                      </p:cBhvr>
                                      <p:to>
                                        <p:strVal val="visible"/>
                                      </p:to>
                                    </p:set>
                                  </p:childTnLst>
                                </p:cTn>
                              </p:par>
                            </p:childTnLst>
                          </p:cTn>
                        </p:par>
                      </p:childTnLst>
                    </p:cTn>
                  </p:par>
                  <p:par>
                    <p:cTn id="214" fill="hold">
                      <p:stCondLst>
                        <p:cond delay="indefinite"/>
                      </p:stCondLst>
                      <p:childTnLst>
                        <p:par>
                          <p:cTn id="215" fill="hold">
                            <p:stCondLst>
                              <p:cond delay="0"/>
                            </p:stCondLst>
                            <p:childTnLst>
                              <p:par>
                                <p:cTn id="216" presetID="1" presetClass="entr" presetSubtype="0" fill="hold" grpId="0" nodeType="clickEffect">
                                  <p:stCondLst>
                                    <p:cond delay="0"/>
                                  </p:stCondLst>
                                  <p:childTnLst>
                                    <p:set>
                                      <p:cBhvr>
                                        <p:cTn id="217" dur="1" fill="hold">
                                          <p:stCondLst>
                                            <p:cond delay="499"/>
                                          </p:stCondLst>
                                        </p:cTn>
                                        <p:tgtEl>
                                          <p:spTgt spid="40013"/>
                                        </p:tgtEl>
                                        <p:attrNameLst>
                                          <p:attrName>style.visibility</p:attrName>
                                        </p:attrNameLst>
                                      </p:cBhvr>
                                      <p:to>
                                        <p:strVal val="visible"/>
                                      </p:to>
                                    </p:set>
                                  </p:childTnLst>
                                </p:cTn>
                              </p:par>
                            </p:childTnLst>
                          </p:cTn>
                        </p:par>
                      </p:childTnLst>
                    </p:cTn>
                  </p:par>
                  <p:par>
                    <p:cTn id="218" fill="hold">
                      <p:stCondLst>
                        <p:cond delay="indefinite"/>
                      </p:stCondLst>
                      <p:childTnLst>
                        <p:par>
                          <p:cTn id="219" fill="hold">
                            <p:stCondLst>
                              <p:cond delay="0"/>
                            </p:stCondLst>
                            <p:childTnLst>
                              <p:par>
                                <p:cTn id="220" presetID="23" presetClass="entr" presetSubtype="16" fill="hold" nodeType="clickEffect">
                                  <p:stCondLst>
                                    <p:cond delay="0"/>
                                  </p:stCondLst>
                                  <p:childTnLst>
                                    <p:set>
                                      <p:cBhvr>
                                        <p:cTn id="221" dur="1" fill="hold">
                                          <p:stCondLst>
                                            <p:cond delay="0"/>
                                          </p:stCondLst>
                                        </p:cTn>
                                        <p:tgtEl>
                                          <p:spTgt spid="12"/>
                                        </p:tgtEl>
                                        <p:attrNameLst>
                                          <p:attrName>style.visibility</p:attrName>
                                        </p:attrNameLst>
                                      </p:cBhvr>
                                      <p:to>
                                        <p:strVal val="visible"/>
                                      </p:to>
                                    </p:set>
                                    <p:anim calcmode="lin" valueType="num">
                                      <p:cBhvr>
                                        <p:cTn id="222" dur="500" fill="hold"/>
                                        <p:tgtEl>
                                          <p:spTgt spid="12"/>
                                        </p:tgtEl>
                                        <p:attrNameLst>
                                          <p:attrName>ppt_w</p:attrName>
                                        </p:attrNameLst>
                                      </p:cBhvr>
                                      <p:tavLst>
                                        <p:tav tm="0">
                                          <p:val>
                                            <p:fltVal val="0"/>
                                          </p:val>
                                        </p:tav>
                                        <p:tav tm="100000">
                                          <p:val>
                                            <p:strVal val="#ppt_w"/>
                                          </p:val>
                                        </p:tav>
                                      </p:tavLst>
                                    </p:anim>
                                    <p:anim calcmode="lin" valueType="num">
                                      <p:cBhvr>
                                        <p:cTn id="223"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224" fill="hold">
                      <p:stCondLst>
                        <p:cond delay="indefinite"/>
                      </p:stCondLst>
                      <p:childTnLst>
                        <p:par>
                          <p:cTn id="225" fill="hold">
                            <p:stCondLst>
                              <p:cond delay="0"/>
                            </p:stCondLst>
                            <p:childTnLst>
                              <p:par>
                                <p:cTn id="226" presetID="17" presetClass="entr" presetSubtype="10" fill="hold" grpId="0" nodeType="clickEffect">
                                  <p:stCondLst>
                                    <p:cond delay="0"/>
                                  </p:stCondLst>
                                  <p:childTnLst>
                                    <p:set>
                                      <p:cBhvr>
                                        <p:cTn id="227" dur="1" fill="hold">
                                          <p:stCondLst>
                                            <p:cond delay="0"/>
                                          </p:stCondLst>
                                        </p:cTn>
                                        <p:tgtEl>
                                          <p:spTgt spid="40014"/>
                                        </p:tgtEl>
                                        <p:attrNameLst>
                                          <p:attrName>style.visibility</p:attrName>
                                        </p:attrNameLst>
                                      </p:cBhvr>
                                      <p:to>
                                        <p:strVal val="visible"/>
                                      </p:to>
                                    </p:set>
                                    <p:anim calcmode="lin" valueType="num">
                                      <p:cBhvr>
                                        <p:cTn id="228" dur="500" fill="hold"/>
                                        <p:tgtEl>
                                          <p:spTgt spid="40014"/>
                                        </p:tgtEl>
                                        <p:attrNameLst>
                                          <p:attrName>ppt_w</p:attrName>
                                        </p:attrNameLst>
                                      </p:cBhvr>
                                      <p:tavLst>
                                        <p:tav tm="0">
                                          <p:val>
                                            <p:fltVal val="0"/>
                                          </p:val>
                                        </p:tav>
                                        <p:tav tm="100000">
                                          <p:val>
                                            <p:strVal val="#ppt_w"/>
                                          </p:val>
                                        </p:tav>
                                      </p:tavLst>
                                    </p:anim>
                                    <p:anim calcmode="lin" valueType="num">
                                      <p:cBhvr>
                                        <p:cTn id="229" dur="500" fill="hold"/>
                                        <p:tgtEl>
                                          <p:spTgt spid="40014"/>
                                        </p:tgtEl>
                                        <p:attrNameLst>
                                          <p:attrName>ppt_h</p:attrName>
                                        </p:attrNameLst>
                                      </p:cBhvr>
                                      <p:tavLst>
                                        <p:tav tm="0">
                                          <p:val>
                                            <p:strVal val="#ppt_h"/>
                                          </p:val>
                                        </p:tav>
                                        <p:tav tm="100000">
                                          <p:val>
                                            <p:strVal val="#ppt_h"/>
                                          </p:val>
                                        </p:tav>
                                      </p:tavLst>
                                    </p:anim>
                                  </p:childTnLst>
                                </p:cTn>
                              </p:par>
                            </p:childTnLst>
                          </p:cTn>
                        </p:par>
                      </p:childTnLst>
                    </p:cTn>
                  </p:par>
                  <p:par>
                    <p:cTn id="230" fill="hold">
                      <p:stCondLst>
                        <p:cond delay="indefinite"/>
                      </p:stCondLst>
                      <p:childTnLst>
                        <p:par>
                          <p:cTn id="231" fill="hold">
                            <p:stCondLst>
                              <p:cond delay="0"/>
                            </p:stCondLst>
                            <p:childTnLst>
                              <p:par>
                                <p:cTn id="232" presetID="17" presetClass="entr" presetSubtype="10" fill="hold" grpId="0" nodeType="clickEffect">
                                  <p:stCondLst>
                                    <p:cond delay="0"/>
                                  </p:stCondLst>
                                  <p:childTnLst>
                                    <p:set>
                                      <p:cBhvr>
                                        <p:cTn id="233" dur="1" fill="hold">
                                          <p:stCondLst>
                                            <p:cond delay="0"/>
                                          </p:stCondLst>
                                        </p:cTn>
                                        <p:tgtEl>
                                          <p:spTgt spid="40015"/>
                                        </p:tgtEl>
                                        <p:attrNameLst>
                                          <p:attrName>style.visibility</p:attrName>
                                        </p:attrNameLst>
                                      </p:cBhvr>
                                      <p:to>
                                        <p:strVal val="visible"/>
                                      </p:to>
                                    </p:set>
                                    <p:anim calcmode="lin" valueType="num">
                                      <p:cBhvr>
                                        <p:cTn id="234" dur="500" fill="hold"/>
                                        <p:tgtEl>
                                          <p:spTgt spid="40015"/>
                                        </p:tgtEl>
                                        <p:attrNameLst>
                                          <p:attrName>ppt_w</p:attrName>
                                        </p:attrNameLst>
                                      </p:cBhvr>
                                      <p:tavLst>
                                        <p:tav tm="0">
                                          <p:val>
                                            <p:fltVal val="0"/>
                                          </p:val>
                                        </p:tav>
                                        <p:tav tm="100000">
                                          <p:val>
                                            <p:strVal val="#ppt_w"/>
                                          </p:val>
                                        </p:tav>
                                      </p:tavLst>
                                    </p:anim>
                                    <p:anim calcmode="lin" valueType="num">
                                      <p:cBhvr>
                                        <p:cTn id="235" dur="500" fill="hold"/>
                                        <p:tgtEl>
                                          <p:spTgt spid="40015"/>
                                        </p:tgtEl>
                                        <p:attrNameLst>
                                          <p:attrName>ppt_h</p:attrName>
                                        </p:attrNameLst>
                                      </p:cBhvr>
                                      <p:tavLst>
                                        <p:tav tm="0">
                                          <p:val>
                                            <p:strVal val="#ppt_h"/>
                                          </p:val>
                                        </p:tav>
                                        <p:tav tm="100000">
                                          <p:val>
                                            <p:strVal val="#ppt_h"/>
                                          </p:val>
                                        </p:tav>
                                      </p:tavLst>
                                    </p:anim>
                                  </p:childTnLst>
                                </p:cTn>
                              </p:par>
                            </p:childTnLst>
                          </p:cTn>
                        </p:par>
                      </p:childTnLst>
                    </p:cTn>
                  </p:par>
                  <p:par>
                    <p:cTn id="236" fill="hold">
                      <p:stCondLst>
                        <p:cond delay="indefinite"/>
                      </p:stCondLst>
                      <p:childTnLst>
                        <p:par>
                          <p:cTn id="237" fill="hold">
                            <p:stCondLst>
                              <p:cond delay="0"/>
                            </p:stCondLst>
                            <p:childTnLst>
                              <p:par>
                                <p:cTn id="238" presetID="17" presetClass="entr" presetSubtype="10" fill="hold" grpId="0" nodeType="clickEffect">
                                  <p:stCondLst>
                                    <p:cond delay="0"/>
                                  </p:stCondLst>
                                  <p:childTnLst>
                                    <p:set>
                                      <p:cBhvr>
                                        <p:cTn id="239" dur="1" fill="hold">
                                          <p:stCondLst>
                                            <p:cond delay="0"/>
                                          </p:stCondLst>
                                        </p:cTn>
                                        <p:tgtEl>
                                          <p:spTgt spid="40016"/>
                                        </p:tgtEl>
                                        <p:attrNameLst>
                                          <p:attrName>style.visibility</p:attrName>
                                        </p:attrNameLst>
                                      </p:cBhvr>
                                      <p:to>
                                        <p:strVal val="visible"/>
                                      </p:to>
                                    </p:set>
                                    <p:anim calcmode="lin" valueType="num">
                                      <p:cBhvr>
                                        <p:cTn id="240" dur="500" fill="hold"/>
                                        <p:tgtEl>
                                          <p:spTgt spid="40016"/>
                                        </p:tgtEl>
                                        <p:attrNameLst>
                                          <p:attrName>ppt_w</p:attrName>
                                        </p:attrNameLst>
                                      </p:cBhvr>
                                      <p:tavLst>
                                        <p:tav tm="0">
                                          <p:val>
                                            <p:fltVal val="0"/>
                                          </p:val>
                                        </p:tav>
                                        <p:tav tm="100000">
                                          <p:val>
                                            <p:strVal val="#ppt_w"/>
                                          </p:val>
                                        </p:tav>
                                      </p:tavLst>
                                    </p:anim>
                                    <p:anim calcmode="lin" valueType="num">
                                      <p:cBhvr>
                                        <p:cTn id="241" dur="500" fill="hold"/>
                                        <p:tgtEl>
                                          <p:spTgt spid="40016"/>
                                        </p:tgtEl>
                                        <p:attrNameLst>
                                          <p:attrName>ppt_h</p:attrName>
                                        </p:attrNameLst>
                                      </p:cBhvr>
                                      <p:tavLst>
                                        <p:tav tm="0">
                                          <p:val>
                                            <p:strVal val="#ppt_h"/>
                                          </p:val>
                                        </p:tav>
                                        <p:tav tm="100000">
                                          <p:val>
                                            <p:strVal val="#ppt_h"/>
                                          </p:val>
                                        </p:tav>
                                      </p:tavLst>
                                    </p:anim>
                                  </p:childTnLst>
                                </p:cTn>
                              </p:par>
                            </p:childTnLst>
                          </p:cTn>
                        </p:par>
                      </p:childTnLst>
                    </p:cTn>
                  </p:par>
                  <p:par>
                    <p:cTn id="242" fill="hold">
                      <p:stCondLst>
                        <p:cond delay="indefinite"/>
                      </p:stCondLst>
                      <p:childTnLst>
                        <p:par>
                          <p:cTn id="243" fill="hold">
                            <p:stCondLst>
                              <p:cond delay="0"/>
                            </p:stCondLst>
                            <p:childTnLst>
                              <p:par>
                                <p:cTn id="244" presetID="17" presetClass="entr" presetSubtype="10" fill="hold" grpId="0" nodeType="clickEffect">
                                  <p:stCondLst>
                                    <p:cond delay="0"/>
                                  </p:stCondLst>
                                  <p:childTnLst>
                                    <p:set>
                                      <p:cBhvr>
                                        <p:cTn id="245" dur="1" fill="hold">
                                          <p:stCondLst>
                                            <p:cond delay="0"/>
                                          </p:stCondLst>
                                        </p:cTn>
                                        <p:tgtEl>
                                          <p:spTgt spid="40018"/>
                                        </p:tgtEl>
                                        <p:attrNameLst>
                                          <p:attrName>style.visibility</p:attrName>
                                        </p:attrNameLst>
                                      </p:cBhvr>
                                      <p:to>
                                        <p:strVal val="visible"/>
                                      </p:to>
                                    </p:set>
                                    <p:anim calcmode="lin" valueType="num">
                                      <p:cBhvr>
                                        <p:cTn id="246" dur="500" fill="hold"/>
                                        <p:tgtEl>
                                          <p:spTgt spid="40018"/>
                                        </p:tgtEl>
                                        <p:attrNameLst>
                                          <p:attrName>ppt_w</p:attrName>
                                        </p:attrNameLst>
                                      </p:cBhvr>
                                      <p:tavLst>
                                        <p:tav tm="0">
                                          <p:val>
                                            <p:fltVal val="0"/>
                                          </p:val>
                                        </p:tav>
                                        <p:tav tm="100000">
                                          <p:val>
                                            <p:strVal val="#ppt_w"/>
                                          </p:val>
                                        </p:tav>
                                      </p:tavLst>
                                    </p:anim>
                                    <p:anim calcmode="lin" valueType="num">
                                      <p:cBhvr>
                                        <p:cTn id="247" dur="500" fill="hold"/>
                                        <p:tgtEl>
                                          <p:spTgt spid="40018"/>
                                        </p:tgtEl>
                                        <p:attrNameLst>
                                          <p:attrName>ppt_h</p:attrName>
                                        </p:attrNameLst>
                                      </p:cBhvr>
                                      <p:tavLst>
                                        <p:tav tm="0">
                                          <p:val>
                                            <p:strVal val="#ppt_h"/>
                                          </p:val>
                                        </p:tav>
                                        <p:tav tm="100000">
                                          <p:val>
                                            <p:strVal val="#ppt_h"/>
                                          </p:val>
                                        </p:tav>
                                      </p:tavLst>
                                    </p:anim>
                                  </p:childTnLst>
                                </p:cTn>
                              </p:par>
                            </p:childTnLst>
                          </p:cTn>
                        </p:par>
                      </p:childTnLst>
                    </p:cTn>
                  </p:par>
                  <p:par>
                    <p:cTn id="248" fill="hold">
                      <p:stCondLst>
                        <p:cond delay="indefinite"/>
                      </p:stCondLst>
                      <p:childTnLst>
                        <p:par>
                          <p:cTn id="249" fill="hold">
                            <p:stCondLst>
                              <p:cond delay="0"/>
                            </p:stCondLst>
                            <p:childTnLst>
                              <p:par>
                                <p:cTn id="250" presetID="17" presetClass="entr" presetSubtype="10" fill="hold" grpId="0" nodeType="clickEffect">
                                  <p:stCondLst>
                                    <p:cond delay="0"/>
                                  </p:stCondLst>
                                  <p:childTnLst>
                                    <p:set>
                                      <p:cBhvr>
                                        <p:cTn id="251" dur="1" fill="hold">
                                          <p:stCondLst>
                                            <p:cond delay="0"/>
                                          </p:stCondLst>
                                        </p:cTn>
                                        <p:tgtEl>
                                          <p:spTgt spid="40017"/>
                                        </p:tgtEl>
                                        <p:attrNameLst>
                                          <p:attrName>style.visibility</p:attrName>
                                        </p:attrNameLst>
                                      </p:cBhvr>
                                      <p:to>
                                        <p:strVal val="visible"/>
                                      </p:to>
                                    </p:set>
                                    <p:anim calcmode="lin" valueType="num">
                                      <p:cBhvr>
                                        <p:cTn id="252" dur="500" fill="hold"/>
                                        <p:tgtEl>
                                          <p:spTgt spid="40017"/>
                                        </p:tgtEl>
                                        <p:attrNameLst>
                                          <p:attrName>ppt_w</p:attrName>
                                        </p:attrNameLst>
                                      </p:cBhvr>
                                      <p:tavLst>
                                        <p:tav tm="0">
                                          <p:val>
                                            <p:fltVal val="0"/>
                                          </p:val>
                                        </p:tav>
                                        <p:tav tm="100000">
                                          <p:val>
                                            <p:strVal val="#ppt_w"/>
                                          </p:val>
                                        </p:tav>
                                      </p:tavLst>
                                    </p:anim>
                                    <p:anim calcmode="lin" valueType="num">
                                      <p:cBhvr>
                                        <p:cTn id="253" dur="500" fill="hold"/>
                                        <p:tgtEl>
                                          <p:spTgt spid="40017"/>
                                        </p:tgtEl>
                                        <p:attrNameLst>
                                          <p:attrName>ppt_h</p:attrName>
                                        </p:attrNameLst>
                                      </p:cBhvr>
                                      <p:tavLst>
                                        <p:tav tm="0">
                                          <p:val>
                                            <p:strVal val="#ppt_h"/>
                                          </p:val>
                                        </p:tav>
                                        <p:tav tm="100000">
                                          <p:val>
                                            <p:strVal val="#ppt_h"/>
                                          </p:val>
                                        </p:tav>
                                      </p:tavLst>
                                    </p:anim>
                                  </p:childTnLst>
                                </p:cTn>
                              </p:par>
                            </p:childTnLst>
                          </p:cTn>
                        </p:par>
                      </p:childTnLst>
                    </p:cTn>
                  </p:par>
                  <p:par>
                    <p:cTn id="254" fill="hold">
                      <p:stCondLst>
                        <p:cond delay="indefinite"/>
                      </p:stCondLst>
                      <p:childTnLst>
                        <p:par>
                          <p:cTn id="255" fill="hold">
                            <p:stCondLst>
                              <p:cond delay="0"/>
                            </p:stCondLst>
                            <p:childTnLst>
                              <p:par>
                                <p:cTn id="256" presetID="18" presetClass="entr" presetSubtype="6" fill="hold" nodeType="clickEffect">
                                  <p:stCondLst>
                                    <p:cond delay="0"/>
                                  </p:stCondLst>
                                  <p:childTnLst>
                                    <p:set>
                                      <p:cBhvr>
                                        <p:cTn id="257" dur="1" fill="hold">
                                          <p:stCondLst>
                                            <p:cond delay="0"/>
                                          </p:stCondLst>
                                        </p:cTn>
                                        <p:tgtEl>
                                          <p:spTgt spid="11"/>
                                        </p:tgtEl>
                                        <p:attrNameLst>
                                          <p:attrName>style.visibility</p:attrName>
                                        </p:attrNameLst>
                                      </p:cBhvr>
                                      <p:to>
                                        <p:strVal val="visible"/>
                                      </p:to>
                                    </p:set>
                                    <p:animEffect transition="in" filter="strips(downRight)">
                                      <p:cBhvr>
                                        <p:cTn id="258" dur="500"/>
                                        <p:tgtEl>
                                          <p:spTgt spid="11"/>
                                        </p:tgtEl>
                                      </p:cBhvr>
                                    </p:animEffect>
                                  </p:childTnLst>
                                </p:cTn>
                              </p:par>
                            </p:childTnLst>
                          </p:cTn>
                        </p:par>
                      </p:childTnLst>
                    </p:cTn>
                  </p:par>
                  <p:par>
                    <p:cTn id="259" fill="hold">
                      <p:stCondLst>
                        <p:cond delay="indefinite"/>
                      </p:stCondLst>
                      <p:childTnLst>
                        <p:par>
                          <p:cTn id="260" fill="hold">
                            <p:stCondLst>
                              <p:cond delay="0"/>
                            </p:stCondLst>
                            <p:childTnLst>
                              <p:par>
                                <p:cTn id="261" presetID="18" presetClass="entr" presetSubtype="3" fill="hold" grpId="0" nodeType="clickEffect">
                                  <p:stCondLst>
                                    <p:cond delay="0"/>
                                  </p:stCondLst>
                                  <p:childTnLst>
                                    <p:set>
                                      <p:cBhvr>
                                        <p:cTn id="262" dur="1" fill="hold">
                                          <p:stCondLst>
                                            <p:cond delay="0"/>
                                          </p:stCondLst>
                                        </p:cTn>
                                        <p:tgtEl>
                                          <p:spTgt spid="40054"/>
                                        </p:tgtEl>
                                        <p:attrNameLst>
                                          <p:attrName>style.visibility</p:attrName>
                                        </p:attrNameLst>
                                      </p:cBhvr>
                                      <p:to>
                                        <p:strVal val="visible"/>
                                      </p:to>
                                    </p:set>
                                    <p:animEffect transition="in" filter="strips(upRight)">
                                      <p:cBhvr>
                                        <p:cTn id="263" dur="500"/>
                                        <p:tgtEl>
                                          <p:spTgt spid="40054"/>
                                        </p:tgtEl>
                                      </p:cBhvr>
                                    </p:animEffect>
                                  </p:childTnLst>
                                </p:cTn>
                              </p:par>
                            </p:childTnLst>
                          </p:cTn>
                        </p:par>
                      </p:childTnLst>
                    </p:cTn>
                  </p:par>
                  <p:par>
                    <p:cTn id="264" fill="hold">
                      <p:stCondLst>
                        <p:cond delay="indefinite"/>
                      </p:stCondLst>
                      <p:childTnLst>
                        <p:par>
                          <p:cTn id="265" fill="hold">
                            <p:stCondLst>
                              <p:cond delay="0"/>
                            </p:stCondLst>
                            <p:childTnLst>
                              <p:par>
                                <p:cTn id="266" presetID="17" presetClass="entr" presetSubtype="8" fill="hold" grpId="0" nodeType="clickEffect">
                                  <p:stCondLst>
                                    <p:cond delay="0"/>
                                  </p:stCondLst>
                                  <p:childTnLst>
                                    <p:set>
                                      <p:cBhvr>
                                        <p:cTn id="267" dur="1" fill="hold">
                                          <p:stCondLst>
                                            <p:cond delay="0"/>
                                          </p:stCondLst>
                                        </p:cTn>
                                        <p:tgtEl>
                                          <p:spTgt spid="40068"/>
                                        </p:tgtEl>
                                        <p:attrNameLst>
                                          <p:attrName>style.visibility</p:attrName>
                                        </p:attrNameLst>
                                      </p:cBhvr>
                                      <p:to>
                                        <p:strVal val="visible"/>
                                      </p:to>
                                    </p:set>
                                    <p:anim calcmode="lin" valueType="num">
                                      <p:cBhvr>
                                        <p:cTn id="268" dur="500" fill="hold"/>
                                        <p:tgtEl>
                                          <p:spTgt spid="40068"/>
                                        </p:tgtEl>
                                        <p:attrNameLst>
                                          <p:attrName>ppt_x</p:attrName>
                                        </p:attrNameLst>
                                      </p:cBhvr>
                                      <p:tavLst>
                                        <p:tav tm="0">
                                          <p:val>
                                            <p:strVal val="#ppt_x-#ppt_w/2"/>
                                          </p:val>
                                        </p:tav>
                                        <p:tav tm="100000">
                                          <p:val>
                                            <p:strVal val="#ppt_x"/>
                                          </p:val>
                                        </p:tav>
                                      </p:tavLst>
                                    </p:anim>
                                    <p:anim calcmode="lin" valueType="num">
                                      <p:cBhvr>
                                        <p:cTn id="269" dur="500" fill="hold"/>
                                        <p:tgtEl>
                                          <p:spTgt spid="40068"/>
                                        </p:tgtEl>
                                        <p:attrNameLst>
                                          <p:attrName>ppt_y</p:attrName>
                                        </p:attrNameLst>
                                      </p:cBhvr>
                                      <p:tavLst>
                                        <p:tav tm="0">
                                          <p:val>
                                            <p:strVal val="#ppt_y"/>
                                          </p:val>
                                        </p:tav>
                                        <p:tav tm="100000">
                                          <p:val>
                                            <p:strVal val="#ppt_y"/>
                                          </p:val>
                                        </p:tav>
                                      </p:tavLst>
                                    </p:anim>
                                    <p:anim calcmode="lin" valueType="num">
                                      <p:cBhvr>
                                        <p:cTn id="270" dur="500" fill="hold"/>
                                        <p:tgtEl>
                                          <p:spTgt spid="40068"/>
                                        </p:tgtEl>
                                        <p:attrNameLst>
                                          <p:attrName>ppt_w</p:attrName>
                                        </p:attrNameLst>
                                      </p:cBhvr>
                                      <p:tavLst>
                                        <p:tav tm="0">
                                          <p:val>
                                            <p:fltVal val="0"/>
                                          </p:val>
                                        </p:tav>
                                        <p:tav tm="100000">
                                          <p:val>
                                            <p:strVal val="#ppt_w"/>
                                          </p:val>
                                        </p:tav>
                                      </p:tavLst>
                                    </p:anim>
                                    <p:anim calcmode="lin" valueType="num">
                                      <p:cBhvr>
                                        <p:cTn id="271" dur="500" fill="hold"/>
                                        <p:tgtEl>
                                          <p:spTgt spid="40068"/>
                                        </p:tgtEl>
                                        <p:attrNameLst>
                                          <p:attrName>ppt_h</p:attrName>
                                        </p:attrNameLst>
                                      </p:cBhvr>
                                      <p:tavLst>
                                        <p:tav tm="0">
                                          <p:val>
                                            <p:strVal val="#ppt_h"/>
                                          </p:val>
                                        </p:tav>
                                        <p:tav tm="100000">
                                          <p:val>
                                            <p:strVal val="#ppt_h"/>
                                          </p:val>
                                        </p:tav>
                                      </p:tavLst>
                                    </p:anim>
                                  </p:childTnLst>
                                </p:cTn>
                              </p:par>
                            </p:childTnLst>
                          </p:cTn>
                        </p:par>
                      </p:childTnLst>
                    </p:cTn>
                  </p:par>
                  <p:par>
                    <p:cTn id="272" fill="hold">
                      <p:stCondLst>
                        <p:cond delay="indefinite"/>
                      </p:stCondLst>
                      <p:childTnLst>
                        <p:par>
                          <p:cTn id="273" fill="hold">
                            <p:stCondLst>
                              <p:cond delay="0"/>
                            </p:stCondLst>
                            <p:childTnLst>
                              <p:par>
                                <p:cTn id="274" presetID="17" presetClass="entr" presetSubtype="8" fill="hold" grpId="0" nodeType="clickEffect">
                                  <p:stCondLst>
                                    <p:cond delay="0"/>
                                  </p:stCondLst>
                                  <p:childTnLst>
                                    <p:set>
                                      <p:cBhvr>
                                        <p:cTn id="275" dur="1" fill="hold">
                                          <p:stCondLst>
                                            <p:cond delay="0"/>
                                          </p:stCondLst>
                                        </p:cTn>
                                        <p:tgtEl>
                                          <p:spTgt spid="40069"/>
                                        </p:tgtEl>
                                        <p:attrNameLst>
                                          <p:attrName>style.visibility</p:attrName>
                                        </p:attrNameLst>
                                      </p:cBhvr>
                                      <p:to>
                                        <p:strVal val="visible"/>
                                      </p:to>
                                    </p:set>
                                    <p:anim calcmode="lin" valueType="num">
                                      <p:cBhvr>
                                        <p:cTn id="276" dur="500" fill="hold"/>
                                        <p:tgtEl>
                                          <p:spTgt spid="40069"/>
                                        </p:tgtEl>
                                        <p:attrNameLst>
                                          <p:attrName>ppt_x</p:attrName>
                                        </p:attrNameLst>
                                      </p:cBhvr>
                                      <p:tavLst>
                                        <p:tav tm="0">
                                          <p:val>
                                            <p:strVal val="#ppt_x-#ppt_w/2"/>
                                          </p:val>
                                        </p:tav>
                                        <p:tav tm="100000">
                                          <p:val>
                                            <p:strVal val="#ppt_x"/>
                                          </p:val>
                                        </p:tav>
                                      </p:tavLst>
                                    </p:anim>
                                    <p:anim calcmode="lin" valueType="num">
                                      <p:cBhvr>
                                        <p:cTn id="277" dur="500" fill="hold"/>
                                        <p:tgtEl>
                                          <p:spTgt spid="40069"/>
                                        </p:tgtEl>
                                        <p:attrNameLst>
                                          <p:attrName>ppt_y</p:attrName>
                                        </p:attrNameLst>
                                      </p:cBhvr>
                                      <p:tavLst>
                                        <p:tav tm="0">
                                          <p:val>
                                            <p:strVal val="#ppt_y"/>
                                          </p:val>
                                        </p:tav>
                                        <p:tav tm="100000">
                                          <p:val>
                                            <p:strVal val="#ppt_y"/>
                                          </p:val>
                                        </p:tav>
                                      </p:tavLst>
                                    </p:anim>
                                    <p:anim calcmode="lin" valueType="num">
                                      <p:cBhvr>
                                        <p:cTn id="278" dur="500" fill="hold"/>
                                        <p:tgtEl>
                                          <p:spTgt spid="40069"/>
                                        </p:tgtEl>
                                        <p:attrNameLst>
                                          <p:attrName>ppt_w</p:attrName>
                                        </p:attrNameLst>
                                      </p:cBhvr>
                                      <p:tavLst>
                                        <p:tav tm="0">
                                          <p:val>
                                            <p:fltVal val="0"/>
                                          </p:val>
                                        </p:tav>
                                        <p:tav tm="100000">
                                          <p:val>
                                            <p:strVal val="#ppt_w"/>
                                          </p:val>
                                        </p:tav>
                                      </p:tavLst>
                                    </p:anim>
                                    <p:anim calcmode="lin" valueType="num">
                                      <p:cBhvr>
                                        <p:cTn id="279" dur="500" fill="hold"/>
                                        <p:tgtEl>
                                          <p:spTgt spid="40069"/>
                                        </p:tgtEl>
                                        <p:attrNameLst>
                                          <p:attrName>ppt_h</p:attrName>
                                        </p:attrNameLst>
                                      </p:cBhvr>
                                      <p:tavLst>
                                        <p:tav tm="0">
                                          <p:val>
                                            <p:strVal val="#ppt_h"/>
                                          </p:val>
                                        </p:tav>
                                        <p:tav tm="100000">
                                          <p:val>
                                            <p:strVal val="#ppt_h"/>
                                          </p:val>
                                        </p:tav>
                                      </p:tavLst>
                                    </p:anim>
                                  </p:childTnLst>
                                </p:cTn>
                              </p:par>
                            </p:childTnLst>
                          </p:cTn>
                        </p:par>
                      </p:childTnLst>
                    </p:cTn>
                  </p:par>
                  <p:par>
                    <p:cTn id="280" fill="hold">
                      <p:stCondLst>
                        <p:cond delay="indefinite"/>
                      </p:stCondLst>
                      <p:childTnLst>
                        <p:par>
                          <p:cTn id="281" fill="hold">
                            <p:stCondLst>
                              <p:cond delay="0"/>
                            </p:stCondLst>
                            <p:childTnLst>
                              <p:par>
                                <p:cTn id="282" presetID="17" presetClass="entr" presetSubtype="8" fill="hold" grpId="0" nodeType="clickEffect">
                                  <p:stCondLst>
                                    <p:cond delay="0"/>
                                  </p:stCondLst>
                                  <p:childTnLst>
                                    <p:set>
                                      <p:cBhvr>
                                        <p:cTn id="283" dur="1" fill="hold">
                                          <p:stCondLst>
                                            <p:cond delay="0"/>
                                          </p:stCondLst>
                                        </p:cTn>
                                        <p:tgtEl>
                                          <p:spTgt spid="40070"/>
                                        </p:tgtEl>
                                        <p:attrNameLst>
                                          <p:attrName>style.visibility</p:attrName>
                                        </p:attrNameLst>
                                      </p:cBhvr>
                                      <p:to>
                                        <p:strVal val="visible"/>
                                      </p:to>
                                    </p:set>
                                    <p:anim calcmode="lin" valueType="num">
                                      <p:cBhvr>
                                        <p:cTn id="284" dur="500" fill="hold"/>
                                        <p:tgtEl>
                                          <p:spTgt spid="40070"/>
                                        </p:tgtEl>
                                        <p:attrNameLst>
                                          <p:attrName>ppt_x</p:attrName>
                                        </p:attrNameLst>
                                      </p:cBhvr>
                                      <p:tavLst>
                                        <p:tav tm="0">
                                          <p:val>
                                            <p:strVal val="#ppt_x-#ppt_w/2"/>
                                          </p:val>
                                        </p:tav>
                                        <p:tav tm="100000">
                                          <p:val>
                                            <p:strVal val="#ppt_x"/>
                                          </p:val>
                                        </p:tav>
                                      </p:tavLst>
                                    </p:anim>
                                    <p:anim calcmode="lin" valueType="num">
                                      <p:cBhvr>
                                        <p:cTn id="285" dur="500" fill="hold"/>
                                        <p:tgtEl>
                                          <p:spTgt spid="40070"/>
                                        </p:tgtEl>
                                        <p:attrNameLst>
                                          <p:attrName>ppt_y</p:attrName>
                                        </p:attrNameLst>
                                      </p:cBhvr>
                                      <p:tavLst>
                                        <p:tav tm="0">
                                          <p:val>
                                            <p:strVal val="#ppt_y"/>
                                          </p:val>
                                        </p:tav>
                                        <p:tav tm="100000">
                                          <p:val>
                                            <p:strVal val="#ppt_y"/>
                                          </p:val>
                                        </p:tav>
                                      </p:tavLst>
                                    </p:anim>
                                    <p:anim calcmode="lin" valueType="num">
                                      <p:cBhvr>
                                        <p:cTn id="286" dur="500" fill="hold"/>
                                        <p:tgtEl>
                                          <p:spTgt spid="40070"/>
                                        </p:tgtEl>
                                        <p:attrNameLst>
                                          <p:attrName>ppt_w</p:attrName>
                                        </p:attrNameLst>
                                      </p:cBhvr>
                                      <p:tavLst>
                                        <p:tav tm="0">
                                          <p:val>
                                            <p:fltVal val="0"/>
                                          </p:val>
                                        </p:tav>
                                        <p:tav tm="100000">
                                          <p:val>
                                            <p:strVal val="#ppt_w"/>
                                          </p:val>
                                        </p:tav>
                                      </p:tavLst>
                                    </p:anim>
                                    <p:anim calcmode="lin" valueType="num">
                                      <p:cBhvr>
                                        <p:cTn id="287" dur="500" fill="hold"/>
                                        <p:tgtEl>
                                          <p:spTgt spid="4007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nimBg="1"/>
      <p:bldP spid="39939" grpId="0" animBg="1"/>
      <p:bldP spid="39940" grpId="0" animBg="1"/>
      <p:bldP spid="39941" grpId="0" animBg="1"/>
      <p:bldP spid="39946" grpId="0" animBg="1"/>
      <p:bldP spid="39947" grpId="0" animBg="1"/>
      <p:bldP spid="39972" grpId="0" animBg="1"/>
      <p:bldP spid="39973" grpId="0" animBg="1"/>
      <p:bldP spid="39974" grpId="0" animBg="1"/>
      <p:bldP spid="39975" grpId="0" animBg="1"/>
      <p:bldP spid="39976" grpId="0" animBg="1"/>
      <p:bldP spid="39977" grpId="0" animBg="1"/>
      <p:bldP spid="39978" grpId="0" animBg="1"/>
      <p:bldP spid="39979" grpId="0" animBg="1"/>
      <p:bldP spid="39980" grpId="0" animBg="1"/>
      <p:bldP spid="39981" grpId="0" animBg="1"/>
      <p:bldP spid="40009" grpId="0" animBg="1"/>
      <p:bldP spid="40010" grpId="0" animBg="1"/>
      <p:bldP spid="40011" grpId="0" animBg="1"/>
      <p:bldP spid="40012" grpId="0" animBg="1"/>
      <p:bldP spid="40013" grpId="0" animBg="1"/>
      <p:bldP spid="40014" grpId="0" animBg="1"/>
      <p:bldP spid="40015" grpId="0" animBg="1"/>
      <p:bldP spid="40016" grpId="0" animBg="1"/>
      <p:bldP spid="40017" grpId="0" animBg="1"/>
      <p:bldP spid="40018" grpId="0" animBg="1"/>
      <p:bldP spid="40019" grpId="0" autoUpdateAnimBg="0"/>
      <p:bldP spid="40020" grpId="0" autoUpdateAnimBg="0"/>
      <p:bldP spid="40021" grpId="0" animBg="1"/>
      <p:bldP spid="40041" grpId="0" autoUpdateAnimBg="0"/>
      <p:bldP spid="40054" grpId="0" autoUpdateAnimBg="0"/>
      <p:bldP spid="40068" grpId="0" animBg="1"/>
      <p:bldP spid="40069" grpId="0" animBg="1"/>
      <p:bldP spid="4007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ext Box 4"/>
          <p:cNvSpPr txBox="1">
            <a:spLocks noChangeArrowheads="1"/>
          </p:cNvSpPr>
          <p:nvPr/>
        </p:nvSpPr>
        <p:spPr bwMode="auto">
          <a:xfrm>
            <a:off x="252413" y="4030663"/>
            <a:ext cx="584200" cy="366712"/>
          </a:xfrm>
          <a:prstGeom prst="rect">
            <a:avLst/>
          </a:prstGeom>
          <a:noFill/>
          <a:ln w="9525">
            <a:noFill/>
            <a:miter lim="800000"/>
            <a:headEnd/>
            <a:tailEnd/>
          </a:ln>
        </p:spPr>
        <p:txBody>
          <a:bodyPr>
            <a:spAutoFit/>
          </a:bodyPr>
          <a:lstStyle/>
          <a:p>
            <a:pPr>
              <a:spcBef>
                <a:spcPct val="50000"/>
              </a:spcBef>
            </a:pPr>
            <a:r>
              <a:rPr lang="en-US">
                <a:latin typeface="Calibri" pitchFamily="34" charset="0"/>
              </a:rPr>
              <a:t>X</a:t>
            </a:r>
          </a:p>
        </p:txBody>
      </p:sp>
      <p:sp>
        <p:nvSpPr>
          <p:cNvPr id="39941" name="Line 5"/>
          <p:cNvSpPr>
            <a:spLocks noChangeShapeType="1"/>
          </p:cNvSpPr>
          <p:nvPr/>
        </p:nvSpPr>
        <p:spPr bwMode="auto">
          <a:xfrm>
            <a:off x="658813" y="4208463"/>
            <a:ext cx="7632700" cy="0"/>
          </a:xfrm>
          <a:prstGeom prst="line">
            <a:avLst/>
          </a:prstGeom>
          <a:noFill/>
          <a:ln w="9525">
            <a:solidFill>
              <a:schemeClr val="tx1"/>
            </a:solidFill>
            <a:round/>
            <a:headEnd/>
            <a:tailEnd/>
          </a:ln>
        </p:spPr>
        <p:txBody>
          <a:bodyPr/>
          <a:lstStyle/>
          <a:p>
            <a:endParaRPr lang="en-US"/>
          </a:p>
        </p:txBody>
      </p:sp>
      <p:sp>
        <p:nvSpPr>
          <p:cNvPr id="39942" name="Text Box 6"/>
          <p:cNvSpPr txBox="1">
            <a:spLocks noChangeArrowheads="1"/>
          </p:cNvSpPr>
          <p:nvPr/>
        </p:nvSpPr>
        <p:spPr bwMode="auto">
          <a:xfrm>
            <a:off x="8291513" y="3971925"/>
            <a:ext cx="584200" cy="366713"/>
          </a:xfrm>
          <a:prstGeom prst="rect">
            <a:avLst/>
          </a:prstGeom>
          <a:noFill/>
          <a:ln w="9525">
            <a:noFill/>
            <a:miter lim="800000"/>
            <a:headEnd/>
            <a:tailEnd/>
          </a:ln>
        </p:spPr>
        <p:txBody>
          <a:bodyPr>
            <a:spAutoFit/>
          </a:bodyPr>
          <a:lstStyle/>
          <a:p>
            <a:pPr>
              <a:spcBef>
                <a:spcPct val="50000"/>
              </a:spcBef>
            </a:pPr>
            <a:r>
              <a:rPr lang="en-US">
                <a:latin typeface="Calibri" pitchFamily="34" charset="0"/>
              </a:rPr>
              <a:t>Y</a:t>
            </a:r>
          </a:p>
        </p:txBody>
      </p:sp>
      <p:sp>
        <p:nvSpPr>
          <p:cNvPr id="39943" name="Oval 7"/>
          <p:cNvSpPr>
            <a:spLocks noChangeArrowheads="1"/>
          </p:cNvSpPr>
          <p:nvPr/>
        </p:nvSpPr>
        <p:spPr bwMode="auto">
          <a:xfrm>
            <a:off x="1955800" y="4692650"/>
            <a:ext cx="1828800" cy="1828800"/>
          </a:xfrm>
          <a:prstGeom prst="ellipse">
            <a:avLst/>
          </a:prstGeom>
          <a:solidFill>
            <a:schemeClr val="accent1">
              <a:alpha val="0"/>
            </a:schemeClr>
          </a:solidFill>
          <a:ln w="9525">
            <a:solidFill>
              <a:schemeClr val="tx1"/>
            </a:solidFill>
            <a:round/>
            <a:headEnd/>
            <a:tailEnd/>
          </a:ln>
        </p:spPr>
        <p:txBody>
          <a:bodyPr wrap="none" anchor="ctr"/>
          <a:lstStyle/>
          <a:p>
            <a:endParaRPr lang="en-IN">
              <a:latin typeface="Calibri" pitchFamily="34" charset="0"/>
            </a:endParaRPr>
          </a:p>
        </p:txBody>
      </p:sp>
      <p:grpSp>
        <p:nvGrpSpPr>
          <p:cNvPr id="2" name="Group 19"/>
          <p:cNvGrpSpPr>
            <a:grpSpLocks/>
          </p:cNvGrpSpPr>
          <p:nvPr/>
        </p:nvGrpSpPr>
        <p:grpSpPr bwMode="auto">
          <a:xfrm>
            <a:off x="1958975" y="4691063"/>
            <a:ext cx="1831975" cy="1831975"/>
            <a:chOff x="2950" y="2496"/>
            <a:chExt cx="1154" cy="1154"/>
          </a:xfrm>
        </p:grpSpPr>
        <p:sp>
          <p:nvSpPr>
            <p:cNvPr id="13509" name="Line 12"/>
            <p:cNvSpPr>
              <a:spLocks noChangeShapeType="1"/>
            </p:cNvSpPr>
            <p:nvPr/>
          </p:nvSpPr>
          <p:spPr bwMode="auto">
            <a:xfrm>
              <a:off x="2952" y="3074"/>
              <a:ext cx="1152" cy="0"/>
            </a:xfrm>
            <a:prstGeom prst="line">
              <a:avLst/>
            </a:prstGeom>
            <a:noFill/>
            <a:ln w="9525">
              <a:solidFill>
                <a:schemeClr val="bg1">
                  <a:lumMod val="65000"/>
                </a:schemeClr>
              </a:solidFill>
              <a:round/>
              <a:headEnd/>
              <a:tailEnd/>
            </a:ln>
          </p:spPr>
          <p:txBody>
            <a:bodyPr/>
            <a:lstStyle/>
            <a:p>
              <a:pPr fontAlgn="auto">
                <a:spcBef>
                  <a:spcPts val="0"/>
                </a:spcBef>
                <a:spcAft>
                  <a:spcPts val="0"/>
                </a:spcAft>
                <a:defRPr/>
              </a:pPr>
              <a:endParaRPr lang="en-IN">
                <a:latin typeface="+mn-lt"/>
              </a:endParaRPr>
            </a:p>
          </p:txBody>
        </p:sp>
        <p:sp>
          <p:nvSpPr>
            <p:cNvPr id="13510" name="Line 13"/>
            <p:cNvSpPr>
              <a:spLocks noChangeShapeType="1"/>
            </p:cNvSpPr>
            <p:nvPr/>
          </p:nvSpPr>
          <p:spPr bwMode="auto">
            <a:xfrm rot="1800000">
              <a:off x="2952" y="3074"/>
              <a:ext cx="1152" cy="0"/>
            </a:xfrm>
            <a:prstGeom prst="line">
              <a:avLst/>
            </a:prstGeom>
            <a:noFill/>
            <a:ln w="9525">
              <a:solidFill>
                <a:schemeClr val="bg1">
                  <a:lumMod val="65000"/>
                </a:schemeClr>
              </a:solidFill>
              <a:round/>
              <a:headEnd/>
              <a:tailEnd/>
            </a:ln>
          </p:spPr>
          <p:txBody>
            <a:bodyPr/>
            <a:lstStyle/>
            <a:p>
              <a:pPr fontAlgn="auto">
                <a:spcBef>
                  <a:spcPts val="0"/>
                </a:spcBef>
                <a:spcAft>
                  <a:spcPts val="0"/>
                </a:spcAft>
                <a:defRPr/>
              </a:pPr>
              <a:endParaRPr lang="en-IN">
                <a:latin typeface="+mn-lt"/>
              </a:endParaRPr>
            </a:p>
          </p:txBody>
        </p:sp>
        <p:sp>
          <p:nvSpPr>
            <p:cNvPr id="13511" name="Line 14"/>
            <p:cNvSpPr>
              <a:spLocks noChangeShapeType="1"/>
            </p:cNvSpPr>
            <p:nvPr/>
          </p:nvSpPr>
          <p:spPr bwMode="auto">
            <a:xfrm rot="3600000">
              <a:off x="2950" y="3074"/>
              <a:ext cx="1152" cy="0"/>
            </a:xfrm>
            <a:prstGeom prst="line">
              <a:avLst/>
            </a:prstGeom>
            <a:noFill/>
            <a:ln w="9525">
              <a:solidFill>
                <a:schemeClr val="bg1">
                  <a:lumMod val="65000"/>
                </a:schemeClr>
              </a:solidFill>
              <a:round/>
              <a:headEnd/>
              <a:tailEnd/>
            </a:ln>
          </p:spPr>
          <p:txBody>
            <a:bodyPr/>
            <a:lstStyle/>
            <a:p>
              <a:pPr fontAlgn="auto">
                <a:spcBef>
                  <a:spcPts val="0"/>
                </a:spcBef>
                <a:spcAft>
                  <a:spcPts val="0"/>
                </a:spcAft>
                <a:defRPr/>
              </a:pPr>
              <a:endParaRPr lang="en-IN">
                <a:latin typeface="+mn-lt"/>
              </a:endParaRPr>
            </a:p>
          </p:txBody>
        </p:sp>
        <p:sp>
          <p:nvSpPr>
            <p:cNvPr id="13512" name="Line 15"/>
            <p:cNvSpPr>
              <a:spLocks noChangeShapeType="1"/>
            </p:cNvSpPr>
            <p:nvPr/>
          </p:nvSpPr>
          <p:spPr bwMode="auto">
            <a:xfrm rot="5400000">
              <a:off x="2950" y="3074"/>
              <a:ext cx="1152" cy="0"/>
            </a:xfrm>
            <a:prstGeom prst="line">
              <a:avLst/>
            </a:prstGeom>
            <a:noFill/>
            <a:ln w="9525">
              <a:solidFill>
                <a:schemeClr val="bg1">
                  <a:lumMod val="65000"/>
                </a:schemeClr>
              </a:solidFill>
              <a:round/>
              <a:headEnd/>
              <a:tailEnd/>
            </a:ln>
          </p:spPr>
          <p:txBody>
            <a:bodyPr/>
            <a:lstStyle/>
            <a:p>
              <a:pPr fontAlgn="auto">
                <a:spcBef>
                  <a:spcPts val="0"/>
                </a:spcBef>
                <a:spcAft>
                  <a:spcPts val="0"/>
                </a:spcAft>
                <a:defRPr/>
              </a:pPr>
              <a:endParaRPr lang="en-IN">
                <a:latin typeface="+mn-lt"/>
              </a:endParaRPr>
            </a:p>
          </p:txBody>
        </p:sp>
        <p:sp>
          <p:nvSpPr>
            <p:cNvPr id="13513" name="Line 17"/>
            <p:cNvSpPr>
              <a:spLocks noChangeShapeType="1"/>
            </p:cNvSpPr>
            <p:nvPr/>
          </p:nvSpPr>
          <p:spPr bwMode="auto">
            <a:xfrm rot="-1800000">
              <a:off x="2950" y="3074"/>
              <a:ext cx="1152" cy="0"/>
            </a:xfrm>
            <a:prstGeom prst="line">
              <a:avLst/>
            </a:prstGeom>
            <a:noFill/>
            <a:ln w="9525">
              <a:solidFill>
                <a:schemeClr val="bg1">
                  <a:lumMod val="65000"/>
                </a:schemeClr>
              </a:solidFill>
              <a:round/>
              <a:headEnd/>
              <a:tailEnd/>
            </a:ln>
          </p:spPr>
          <p:txBody>
            <a:bodyPr/>
            <a:lstStyle/>
            <a:p>
              <a:pPr fontAlgn="auto">
                <a:spcBef>
                  <a:spcPts val="0"/>
                </a:spcBef>
                <a:spcAft>
                  <a:spcPts val="0"/>
                </a:spcAft>
                <a:defRPr/>
              </a:pPr>
              <a:endParaRPr lang="en-IN">
                <a:latin typeface="+mn-lt"/>
              </a:endParaRPr>
            </a:p>
          </p:txBody>
        </p:sp>
        <p:sp>
          <p:nvSpPr>
            <p:cNvPr id="13514" name="Line 18"/>
            <p:cNvSpPr>
              <a:spLocks noChangeShapeType="1"/>
            </p:cNvSpPr>
            <p:nvPr/>
          </p:nvSpPr>
          <p:spPr bwMode="auto">
            <a:xfrm rot="-3600000">
              <a:off x="2950" y="3072"/>
              <a:ext cx="1152" cy="0"/>
            </a:xfrm>
            <a:prstGeom prst="line">
              <a:avLst/>
            </a:prstGeom>
            <a:noFill/>
            <a:ln w="9525">
              <a:solidFill>
                <a:schemeClr val="bg1">
                  <a:lumMod val="65000"/>
                </a:schemeClr>
              </a:solidFill>
              <a:round/>
              <a:headEnd/>
              <a:tailEnd/>
            </a:ln>
          </p:spPr>
          <p:txBody>
            <a:bodyPr/>
            <a:lstStyle/>
            <a:p>
              <a:pPr fontAlgn="auto">
                <a:spcBef>
                  <a:spcPts val="0"/>
                </a:spcBef>
                <a:spcAft>
                  <a:spcPts val="0"/>
                </a:spcAft>
                <a:defRPr/>
              </a:pPr>
              <a:endParaRPr lang="en-IN">
                <a:latin typeface="+mn-lt"/>
              </a:endParaRPr>
            </a:p>
          </p:txBody>
        </p:sp>
      </p:grpSp>
      <p:sp>
        <p:nvSpPr>
          <p:cNvPr id="39956" name="Line 20"/>
          <p:cNvSpPr>
            <a:spLocks noChangeShapeType="1"/>
          </p:cNvSpPr>
          <p:nvPr/>
        </p:nvSpPr>
        <p:spPr bwMode="auto">
          <a:xfrm flipV="1">
            <a:off x="1955800" y="4208463"/>
            <a:ext cx="3175" cy="1398587"/>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grpSp>
        <p:nvGrpSpPr>
          <p:cNvPr id="3" name="Group 21"/>
          <p:cNvGrpSpPr>
            <a:grpSpLocks/>
          </p:cNvGrpSpPr>
          <p:nvPr/>
        </p:nvGrpSpPr>
        <p:grpSpPr bwMode="auto">
          <a:xfrm>
            <a:off x="1609725" y="4422775"/>
            <a:ext cx="2586038" cy="2451100"/>
            <a:chOff x="2819" y="828"/>
            <a:chExt cx="1629" cy="1544"/>
          </a:xfrm>
        </p:grpSpPr>
        <p:sp>
          <p:nvSpPr>
            <p:cNvPr id="30904" name="Text Box 22"/>
            <p:cNvSpPr txBox="1">
              <a:spLocks noChangeArrowheads="1"/>
            </p:cNvSpPr>
            <p:nvPr/>
          </p:nvSpPr>
          <p:spPr bwMode="auto">
            <a:xfrm>
              <a:off x="2819" y="1504"/>
              <a:ext cx="240"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1</a:t>
              </a:r>
            </a:p>
          </p:txBody>
        </p:sp>
        <p:sp>
          <p:nvSpPr>
            <p:cNvPr id="30905" name="Text Box 23"/>
            <p:cNvSpPr txBox="1">
              <a:spLocks noChangeArrowheads="1"/>
            </p:cNvSpPr>
            <p:nvPr/>
          </p:nvSpPr>
          <p:spPr bwMode="auto">
            <a:xfrm>
              <a:off x="2935" y="1136"/>
              <a:ext cx="240"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2</a:t>
              </a:r>
            </a:p>
          </p:txBody>
        </p:sp>
        <p:sp>
          <p:nvSpPr>
            <p:cNvPr id="30906" name="Text Box 24"/>
            <p:cNvSpPr txBox="1">
              <a:spLocks noChangeArrowheads="1"/>
            </p:cNvSpPr>
            <p:nvPr/>
          </p:nvSpPr>
          <p:spPr bwMode="auto">
            <a:xfrm>
              <a:off x="3151" y="916"/>
              <a:ext cx="240"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3</a:t>
              </a:r>
            </a:p>
          </p:txBody>
        </p:sp>
        <p:sp>
          <p:nvSpPr>
            <p:cNvPr id="30907" name="Text Box 25"/>
            <p:cNvSpPr txBox="1">
              <a:spLocks noChangeArrowheads="1"/>
            </p:cNvSpPr>
            <p:nvPr/>
          </p:nvSpPr>
          <p:spPr bwMode="auto">
            <a:xfrm>
              <a:off x="3512" y="828"/>
              <a:ext cx="240"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4</a:t>
              </a:r>
            </a:p>
          </p:txBody>
        </p:sp>
        <p:sp>
          <p:nvSpPr>
            <p:cNvPr id="30908" name="Text Box 26"/>
            <p:cNvSpPr txBox="1">
              <a:spLocks noChangeArrowheads="1"/>
            </p:cNvSpPr>
            <p:nvPr/>
          </p:nvSpPr>
          <p:spPr bwMode="auto">
            <a:xfrm>
              <a:off x="3848" y="924"/>
              <a:ext cx="240"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5</a:t>
              </a:r>
            </a:p>
          </p:txBody>
        </p:sp>
        <p:sp>
          <p:nvSpPr>
            <p:cNvPr id="30909" name="Text Box 27"/>
            <p:cNvSpPr txBox="1">
              <a:spLocks noChangeArrowheads="1"/>
            </p:cNvSpPr>
            <p:nvPr/>
          </p:nvSpPr>
          <p:spPr bwMode="auto">
            <a:xfrm>
              <a:off x="4088" y="1136"/>
              <a:ext cx="240"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6</a:t>
              </a:r>
            </a:p>
          </p:txBody>
        </p:sp>
        <p:sp>
          <p:nvSpPr>
            <p:cNvPr id="30910" name="Text Box 28"/>
            <p:cNvSpPr txBox="1">
              <a:spLocks noChangeArrowheads="1"/>
            </p:cNvSpPr>
            <p:nvPr/>
          </p:nvSpPr>
          <p:spPr bwMode="auto">
            <a:xfrm>
              <a:off x="4208" y="1504"/>
              <a:ext cx="240"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7</a:t>
              </a:r>
            </a:p>
          </p:txBody>
        </p:sp>
        <p:sp>
          <p:nvSpPr>
            <p:cNvPr id="30911" name="Text Box 29"/>
            <p:cNvSpPr txBox="1">
              <a:spLocks noChangeArrowheads="1"/>
            </p:cNvSpPr>
            <p:nvPr/>
          </p:nvSpPr>
          <p:spPr bwMode="auto">
            <a:xfrm>
              <a:off x="4104" y="1792"/>
              <a:ext cx="240"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8</a:t>
              </a:r>
            </a:p>
          </p:txBody>
        </p:sp>
        <p:sp>
          <p:nvSpPr>
            <p:cNvPr id="30912" name="Text Box 30"/>
            <p:cNvSpPr txBox="1">
              <a:spLocks noChangeArrowheads="1"/>
            </p:cNvSpPr>
            <p:nvPr/>
          </p:nvSpPr>
          <p:spPr bwMode="auto">
            <a:xfrm>
              <a:off x="3912" y="2064"/>
              <a:ext cx="240"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9</a:t>
              </a:r>
            </a:p>
          </p:txBody>
        </p:sp>
        <p:sp>
          <p:nvSpPr>
            <p:cNvPr id="30913" name="Text Box 31"/>
            <p:cNvSpPr txBox="1">
              <a:spLocks noChangeArrowheads="1"/>
            </p:cNvSpPr>
            <p:nvPr/>
          </p:nvSpPr>
          <p:spPr bwMode="auto">
            <a:xfrm>
              <a:off x="3512" y="2180"/>
              <a:ext cx="336"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10</a:t>
              </a:r>
            </a:p>
          </p:txBody>
        </p:sp>
        <p:sp>
          <p:nvSpPr>
            <p:cNvPr id="30914" name="Text Box 32"/>
            <p:cNvSpPr txBox="1">
              <a:spLocks noChangeArrowheads="1"/>
            </p:cNvSpPr>
            <p:nvPr/>
          </p:nvSpPr>
          <p:spPr bwMode="auto">
            <a:xfrm>
              <a:off x="3175" y="2064"/>
              <a:ext cx="336"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11</a:t>
              </a:r>
            </a:p>
          </p:txBody>
        </p:sp>
        <p:sp>
          <p:nvSpPr>
            <p:cNvPr id="30915" name="Text Box 33"/>
            <p:cNvSpPr txBox="1">
              <a:spLocks noChangeArrowheads="1"/>
            </p:cNvSpPr>
            <p:nvPr/>
          </p:nvSpPr>
          <p:spPr bwMode="auto">
            <a:xfrm>
              <a:off x="2891" y="1792"/>
              <a:ext cx="336" cy="192"/>
            </a:xfrm>
            <a:prstGeom prst="rect">
              <a:avLst/>
            </a:prstGeom>
            <a:noFill/>
            <a:ln w="9525">
              <a:noFill/>
              <a:miter lim="800000"/>
              <a:headEnd/>
              <a:tailEnd/>
            </a:ln>
          </p:spPr>
          <p:txBody>
            <a:bodyPr>
              <a:spAutoFit/>
            </a:bodyPr>
            <a:lstStyle/>
            <a:p>
              <a:pPr>
                <a:spcBef>
                  <a:spcPct val="50000"/>
                </a:spcBef>
              </a:pPr>
              <a:r>
                <a:rPr lang="en-US" sz="1400" b="1">
                  <a:latin typeface="Calibri" pitchFamily="34" charset="0"/>
                </a:rPr>
                <a:t>12</a:t>
              </a:r>
            </a:p>
          </p:txBody>
        </p:sp>
      </p:grpSp>
      <p:sp>
        <p:nvSpPr>
          <p:cNvPr id="39970" name="Line 34"/>
          <p:cNvSpPr>
            <a:spLocks noChangeShapeType="1"/>
          </p:cNvSpPr>
          <p:nvPr/>
        </p:nvSpPr>
        <p:spPr bwMode="auto">
          <a:xfrm flipV="1">
            <a:off x="2081213" y="4208463"/>
            <a:ext cx="0" cy="1846262"/>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39971" name="Line 35"/>
          <p:cNvSpPr>
            <a:spLocks noChangeShapeType="1"/>
          </p:cNvSpPr>
          <p:nvPr/>
        </p:nvSpPr>
        <p:spPr bwMode="auto">
          <a:xfrm flipV="1">
            <a:off x="3781425" y="4208463"/>
            <a:ext cx="3175" cy="1398587"/>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39972" name="Line 36"/>
          <p:cNvSpPr>
            <a:spLocks noChangeShapeType="1"/>
          </p:cNvSpPr>
          <p:nvPr/>
        </p:nvSpPr>
        <p:spPr bwMode="auto">
          <a:xfrm flipV="1">
            <a:off x="3657600" y="4208463"/>
            <a:ext cx="0" cy="1846262"/>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39973" name="Line 37"/>
          <p:cNvSpPr>
            <a:spLocks noChangeShapeType="1"/>
          </p:cNvSpPr>
          <p:nvPr/>
        </p:nvSpPr>
        <p:spPr bwMode="auto">
          <a:xfrm flipV="1">
            <a:off x="2414588" y="4208463"/>
            <a:ext cx="0" cy="2189162"/>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39974" name="Line 38"/>
          <p:cNvSpPr>
            <a:spLocks noChangeShapeType="1"/>
          </p:cNvSpPr>
          <p:nvPr/>
        </p:nvSpPr>
        <p:spPr bwMode="auto">
          <a:xfrm flipV="1">
            <a:off x="3324225" y="4208463"/>
            <a:ext cx="0" cy="2189162"/>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39975" name="Line 39"/>
          <p:cNvSpPr>
            <a:spLocks noChangeShapeType="1"/>
          </p:cNvSpPr>
          <p:nvPr/>
        </p:nvSpPr>
        <p:spPr bwMode="auto">
          <a:xfrm flipV="1">
            <a:off x="2873375" y="2259013"/>
            <a:ext cx="0" cy="4260850"/>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39977" name="Line 41"/>
          <p:cNvSpPr>
            <a:spLocks noChangeShapeType="1"/>
          </p:cNvSpPr>
          <p:nvPr/>
        </p:nvSpPr>
        <p:spPr bwMode="auto">
          <a:xfrm>
            <a:off x="2873375" y="2259013"/>
            <a:ext cx="0" cy="1946275"/>
          </a:xfrm>
          <a:prstGeom prst="line">
            <a:avLst/>
          </a:prstGeom>
          <a:noFill/>
          <a:ln w="9525">
            <a:solidFill>
              <a:schemeClr val="tx1"/>
            </a:solidFill>
            <a:prstDash val="lgDashDot"/>
            <a:round/>
            <a:headEnd/>
            <a:tailEnd/>
          </a:ln>
        </p:spPr>
        <p:txBody>
          <a:bodyPr/>
          <a:lstStyle/>
          <a:p>
            <a:endParaRPr lang="en-US"/>
          </a:p>
        </p:txBody>
      </p:sp>
      <p:sp>
        <p:nvSpPr>
          <p:cNvPr id="39979" name="Text Box 43"/>
          <p:cNvSpPr txBox="1">
            <a:spLocks noChangeArrowheads="1"/>
          </p:cNvSpPr>
          <p:nvPr/>
        </p:nvSpPr>
        <p:spPr bwMode="auto">
          <a:xfrm>
            <a:off x="1755775" y="4170363"/>
            <a:ext cx="266700" cy="274637"/>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1</a:t>
            </a:r>
          </a:p>
        </p:txBody>
      </p:sp>
      <p:sp>
        <p:nvSpPr>
          <p:cNvPr id="39978" name="Line 42"/>
          <p:cNvSpPr>
            <a:spLocks noChangeShapeType="1"/>
          </p:cNvSpPr>
          <p:nvPr/>
        </p:nvSpPr>
        <p:spPr bwMode="auto">
          <a:xfrm>
            <a:off x="1954213" y="4208463"/>
            <a:ext cx="1830387" cy="0"/>
          </a:xfrm>
          <a:prstGeom prst="line">
            <a:avLst/>
          </a:prstGeom>
          <a:noFill/>
          <a:ln w="6350">
            <a:solidFill>
              <a:schemeClr val="tx1"/>
            </a:solidFill>
            <a:round/>
            <a:headEnd/>
            <a:tailEnd/>
          </a:ln>
        </p:spPr>
        <p:txBody>
          <a:bodyPr/>
          <a:lstStyle/>
          <a:p>
            <a:endParaRPr lang="en-US"/>
          </a:p>
        </p:txBody>
      </p:sp>
      <p:sp>
        <p:nvSpPr>
          <p:cNvPr id="39981" name="Text Box 45"/>
          <p:cNvSpPr txBox="1">
            <a:spLocks noChangeArrowheads="1"/>
          </p:cNvSpPr>
          <p:nvPr/>
        </p:nvSpPr>
        <p:spPr bwMode="auto">
          <a:xfrm>
            <a:off x="1978025" y="3998913"/>
            <a:ext cx="388938" cy="457200"/>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  2 12</a:t>
            </a:r>
          </a:p>
        </p:txBody>
      </p:sp>
      <p:sp>
        <p:nvSpPr>
          <p:cNvPr id="39988" name="Text Box 52"/>
          <p:cNvSpPr txBox="1">
            <a:spLocks noChangeArrowheads="1"/>
          </p:cNvSpPr>
          <p:nvPr/>
        </p:nvSpPr>
        <p:spPr bwMode="auto">
          <a:xfrm>
            <a:off x="2241550" y="3979863"/>
            <a:ext cx="388938" cy="457200"/>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3 11</a:t>
            </a:r>
          </a:p>
        </p:txBody>
      </p:sp>
      <p:sp>
        <p:nvSpPr>
          <p:cNvPr id="39989" name="Text Box 53"/>
          <p:cNvSpPr txBox="1">
            <a:spLocks noChangeArrowheads="1"/>
          </p:cNvSpPr>
          <p:nvPr/>
        </p:nvSpPr>
        <p:spPr bwMode="auto">
          <a:xfrm>
            <a:off x="2584450" y="3979863"/>
            <a:ext cx="388938" cy="457200"/>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4 10</a:t>
            </a:r>
          </a:p>
        </p:txBody>
      </p:sp>
      <p:sp>
        <p:nvSpPr>
          <p:cNvPr id="39990" name="Text Box 54"/>
          <p:cNvSpPr txBox="1">
            <a:spLocks noChangeArrowheads="1"/>
          </p:cNvSpPr>
          <p:nvPr/>
        </p:nvSpPr>
        <p:spPr bwMode="auto">
          <a:xfrm>
            <a:off x="3098800" y="3987800"/>
            <a:ext cx="311150" cy="457200"/>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5 9</a:t>
            </a:r>
          </a:p>
        </p:txBody>
      </p:sp>
      <p:sp>
        <p:nvSpPr>
          <p:cNvPr id="39991" name="Text Box 55"/>
          <p:cNvSpPr txBox="1">
            <a:spLocks noChangeArrowheads="1"/>
          </p:cNvSpPr>
          <p:nvPr/>
        </p:nvSpPr>
        <p:spPr bwMode="auto">
          <a:xfrm>
            <a:off x="3406775" y="3986213"/>
            <a:ext cx="311150" cy="457200"/>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6 8</a:t>
            </a:r>
          </a:p>
        </p:txBody>
      </p:sp>
      <p:sp>
        <p:nvSpPr>
          <p:cNvPr id="39992" name="Text Box 56"/>
          <p:cNvSpPr txBox="1">
            <a:spLocks noChangeArrowheads="1"/>
          </p:cNvSpPr>
          <p:nvPr/>
        </p:nvSpPr>
        <p:spPr bwMode="auto">
          <a:xfrm>
            <a:off x="3725863" y="4138613"/>
            <a:ext cx="266700" cy="274637"/>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7</a:t>
            </a:r>
          </a:p>
        </p:txBody>
      </p:sp>
      <p:sp>
        <p:nvSpPr>
          <p:cNvPr id="39993" name="Line 57"/>
          <p:cNvSpPr>
            <a:spLocks noChangeShapeType="1"/>
          </p:cNvSpPr>
          <p:nvPr/>
        </p:nvSpPr>
        <p:spPr bwMode="auto">
          <a:xfrm flipV="1">
            <a:off x="1955800" y="2259013"/>
            <a:ext cx="917575" cy="1951037"/>
          </a:xfrm>
          <a:prstGeom prst="line">
            <a:avLst/>
          </a:prstGeom>
          <a:noFill/>
          <a:ln w="9525">
            <a:solidFill>
              <a:schemeClr val="tx1"/>
            </a:solidFill>
            <a:round/>
            <a:headEnd/>
            <a:tailEnd/>
          </a:ln>
        </p:spPr>
        <p:txBody>
          <a:bodyPr/>
          <a:lstStyle/>
          <a:p>
            <a:endParaRPr lang="en-US"/>
          </a:p>
        </p:txBody>
      </p:sp>
      <p:sp>
        <p:nvSpPr>
          <p:cNvPr id="39994" name="Line 58"/>
          <p:cNvSpPr>
            <a:spLocks noChangeShapeType="1"/>
          </p:cNvSpPr>
          <p:nvPr/>
        </p:nvSpPr>
        <p:spPr bwMode="auto">
          <a:xfrm flipV="1">
            <a:off x="2081213" y="2259013"/>
            <a:ext cx="792162" cy="1951037"/>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39995" name="Line 59"/>
          <p:cNvSpPr>
            <a:spLocks noChangeShapeType="1"/>
          </p:cNvSpPr>
          <p:nvPr/>
        </p:nvSpPr>
        <p:spPr bwMode="auto">
          <a:xfrm flipV="1">
            <a:off x="2414588" y="2259013"/>
            <a:ext cx="458787" cy="1951037"/>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39996" name="Line 60"/>
          <p:cNvSpPr>
            <a:spLocks noChangeShapeType="1"/>
          </p:cNvSpPr>
          <p:nvPr/>
        </p:nvSpPr>
        <p:spPr bwMode="auto">
          <a:xfrm flipH="1" flipV="1">
            <a:off x="2873375" y="2259013"/>
            <a:ext cx="450850" cy="1949450"/>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39997" name="Line 61"/>
          <p:cNvSpPr>
            <a:spLocks noChangeShapeType="1"/>
          </p:cNvSpPr>
          <p:nvPr/>
        </p:nvSpPr>
        <p:spPr bwMode="auto">
          <a:xfrm flipH="1" flipV="1">
            <a:off x="2873375" y="2259013"/>
            <a:ext cx="784225" cy="1946275"/>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39998" name="Line 62"/>
          <p:cNvSpPr>
            <a:spLocks noChangeShapeType="1"/>
          </p:cNvSpPr>
          <p:nvPr/>
        </p:nvSpPr>
        <p:spPr bwMode="auto">
          <a:xfrm flipH="1" flipV="1">
            <a:off x="2873375" y="2259013"/>
            <a:ext cx="908050" cy="1949450"/>
          </a:xfrm>
          <a:prstGeom prst="line">
            <a:avLst/>
          </a:prstGeom>
          <a:noFill/>
          <a:ln w="9525">
            <a:solidFill>
              <a:schemeClr val="tx1"/>
            </a:solidFill>
            <a:round/>
            <a:headEnd/>
            <a:tailEnd/>
          </a:ln>
        </p:spPr>
        <p:txBody>
          <a:bodyPr/>
          <a:lstStyle/>
          <a:p>
            <a:endParaRPr lang="en-US"/>
          </a:p>
        </p:txBody>
      </p:sp>
      <p:sp>
        <p:nvSpPr>
          <p:cNvPr id="39999" name="Text Box 63"/>
          <p:cNvSpPr txBox="1">
            <a:spLocks noChangeArrowheads="1"/>
          </p:cNvSpPr>
          <p:nvPr/>
        </p:nvSpPr>
        <p:spPr bwMode="auto">
          <a:xfrm>
            <a:off x="2646363" y="5375275"/>
            <a:ext cx="361950" cy="304800"/>
          </a:xfrm>
          <a:prstGeom prst="rect">
            <a:avLst/>
          </a:prstGeom>
          <a:noFill/>
          <a:ln w="9525">
            <a:noFill/>
            <a:miter lim="800000"/>
            <a:headEnd/>
            <a:tailEnd/>
          </a:ln>
        </p:spPr>
        <p:txBody>
          <a:bodyPr>
            <a:spAutoFit/>
          </a:bodyPr>
          <a:lstStyle/>
          <a:p>
            <a:pPr>
              <a:spcBef>
                <a:spcPct val="50000"/>
              </a:spcBef>
            </a:pPr>
            <a:r>
              <a:rPr lang="en-US" sz="1400">
                <a:latin typeface="Calibri" pitchFamily="34" charset="0"/>
              </a:rPr>
              <a:t>o</a:t>
            </a:r>
          </a:p>
        </p:txBody>
      </p:sp>
      <p:sp>
        <p:nvSpPr>
          <p:cNvPr id="40000" name="Text Box 64"/>
          <p:cNvSpPr txBox="1">
            <a:spLocks noChangeArrowheads="1"/>
          </p:cNvSpPr>
          <p:nvPr/>
        </p:nvSpPr>
        <p:spPr bwMode="auto">
          <a:xfrm>
            <a:off x="2736850" y="1962150"/>
            <a:ext cx="361950" cy="304800"/>
          </a:xfrm>
          <a:prstGeom prst="rect">
            <a:avLst/>
          </a:prstGeom>
          <a:noFill/>
          <a:ln w="9525">
            <a:noFill/>
            <a:miter lim="800000"/>
            <a:headEnd/>
            <a:tailEnd/>
          </a:ln>
        </p:spPr>
        <p:txBody>
          <a:bodyPr>
            <a:spAutoFit/>
          </a:bodyPr>
          <a:lstStyle/>
          <a:p>
            <a:pPr>
              <a:spcBef>
                <a:spcPct val="50000"/>
              </a:spcBef>
            </a:pPr>
            <a:r>
              <a:rPr lang="en-US" sz="1400">
                <a:latin typeface="Calibri" pitchFamily="34" charset="0"/>
              </a:rPr>
              <a:t>o’</a:t>
            </a:r>
          </a:p>
        </p:txBody>
      </p:sp>
      <p:sp>
        <p:nvSpPr>
          <p:cNvPr id="40001" name="Line 65"/>
          <p:cNvSpPr>
            <a:spLocks noChangeShapeType="1"/>
          </p:cNvSpPr>
          <p:nvPr/>
        </p:nvSpPr>
        <p:spPr bwMode="auto">
          <a:xfrm rot="-2700000">
            <a:off x="1585913" y="3365500"/>
            <a:ext cx="2078037" cy="0"/>
          </a:xfrm>
          <a:prstGeom prst="line">
            <a:avLst/>
          </a:prstGeom>
          <a:noFill/>
          <a:ln w="9525">
            <a:solidFill>
              <a:schemeClr val="tx1"/>
            </a:solidFill>
            <a:prstDash val="lgDashDot"/>
            <a:round/>
            <a:headEnd/>
            <a:tailEnd/>
          </a:ln>
        </p:spPr>
        <p:txBody>
          <a:bodyPr/>
          <a:lstStyle/>
          <a:p>
            <a:endParaRPr lang="en-US"/>
          </a:p>
        </p:txBody>
      </p:sp>
      <p:sp>
        <p:nvSpPr>
          <p:cNvPr id="40002" name="Line 66"/>
          <p:cNvSpPr>
            <a:spLocks noChangeShapeType="1"/>
          </p:cNvSpPr>
          <p:nvPr/>
        </p:nvSpPr>
        <p:spPr bwMode="auto">
          <a:xfrm flipV="1">
            <a:off x="3562350" y="2259013"/>
            <a:ext cx="0" cy="850900"/>
          </a:xfrm>
          <a:prstGeom prst="line">
            <a:avLst/>
          </a:prstGeom>
          <a:noFill/>
          <a:ln w="9525">
            <a:solidFill>
              <a:schemeClr val="tx1"/>
            </a:solidFill>
            <a:round/>
            <a:headEnd type="triangle" w="med" len="med"/>
            <a:tailEnd type="triangle" w="med" len="med"/>
          </a:ln>
        </p:spPr>
        <p:txBody>
          <a:bodyPr/>
          <a:lstStyle/>
          <a:p>
            <a:endParaRPr lang="en-US"/>
          </a:p>
        </p:txBody>
      </p:sp>
      <p:sp>
        <p:nvSpPr>
          <p:cNvPr id="40003" name="Line 67"/>
          <p:cNvSpPr>
            <a:spLocks noChangeShapeType="1"/>
          </p:cNvSpPr>
          <p:nvPr/>
        </p:nvSpPr>
        <p:spPr bwMode="auto">
          <a:xfrm>
            <a:off x="2873375" y="2259013"/>
            <a:ext cx="784225" cy="0"/>
          </a:xfrm>
          <a:prstGeom prst="line">
            <a:avLst/>
          </a:prstGeom>
          <a:noFill/>
          <a:ln w="9525">
            <a:solidFill>
              <a:schemeClr val="tx1"/>
            </a:solidFill>
            <a:round/>
            <a:headEnd/>
            <a:tailEnd/>
          </a:ln>
        </p:spPr>
        <p:txBody>
          <a:bodyPr/>
          <a:lstStyle/>
          <a:p>
            <a:endParaRPr lang="en-US"/>
          </a:p>
        </p:txBody>
      </p:sp>
      <p:sp>
        <p:nvSpPr>
          <p:cNvPr id="40004" name="Line 68"/>
          <p:cNvSpPr>
            <a:spLocks noChangeShapeType="1"/>
          </p:cNvSpPr>
          <p:nvPr/>
        </p:nvSpPr>
        <p:spPr bwMode="auto">
          <a:xfrm>
            <a:off x="2879725" y="3109913"/>
            <a:ext cx="784225" cy="0"/>
          </a:xfrm>
          <a:prstGeom prst="line">
            <a:avLst/>
          </a:prstGeom>
          <a:noFill/>
          <a:ln w="9525">
            <a:solidFill>
              <a:schemeClr val="tx1"/>
            </a:solidFill>
            <a:round/>
            <a:headEnd/>
            <a:tailEnd/>
          </a:ln>
        </p:spPr>
        <p:txBody>
          <a:bodyPr/>
          <a:lstStyle/>
          <a:p>
            <a:endParaRPr lang="en-US"/>
          </a:p>
        </p:txBody>
      </p:sp>
      <p:sp>
        <p:nvSpPr>
          <p:cNvPr id="40005" name="Text Box 69"/>
          <p:cNvSpPr txBox="1">
            <a:spLocks noChangeArrowheads="1"/>
          </p:cNvSpPr>
          <p:nvPr/>
        </p:nvSpPr>
        <p:spPr bwMode="auto">
          <a:xfrm rot="-5400000">
            <a:off x="3438525" y="2568575"/>
            <a:ext cx="393700" cy="304800"/>
          </a:xfrm>
          <a:prstGeom prst="rect">
            <a:avLst/>
          </a:prstGeom>
          <a:noFill/>
          <a:ln w="9525">
            <a:noFill/>
            <a:miter lim="800000"/>
            <a:headEnd/>
            <a:tailEnd/>
          </a:ln>
        </p:spPr>
        <p:txBody>
          <a:bodyPr>
            <a:spAutoFit/>
          </a:bodyPr>
          <a:lstStyle/>
          <a:p>
            <a:pPr>
              <a:spcBef>
                <a:spcPct val="50000"/>
              </a:spcBef>
            </a:pPr>
            <a:r>
              <a:rPr lang="en-US" sz="1400">
                <a:latin typeface="Calibri" pitchFamily="34" charset="0"/>
              </a:rPr>
              <a:t>35</a:t>
            </a:r>
          </a:p>
        </p:txBody>
      </p:sp>
      <p:sp>
        <p:nvSpPr>
          <p:cNvPr id="40007" name="Line 71"/>
          <p:cNvSpPr>
            <a:spLocks noChangeShapeType="1"/>
          </p:cNvSpPr>
          <p:nvPr/>
        </p:nvSpPr>
        <p:spPr bwMode="auto">
          <a:xfrm>
            <a:off x="2106613" y="3879850"/>
            <a:ext cx="0" cy="1733550"/>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40008" name="Line 72"/>
          <p:cNvSpPr>
            <a:spLocks noChangeShapeType="1"/>
          </p:cNvSpPr>
          <p:nvPr/>
        </p:nvSpPr>
        <p:spPr bwMode="auto">
          <a:xfrm>
            <a:off x="2284413" y="3702050"/>
            <a:ext cx="0" cy="2282825"/>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40009" name="Line 73"/>
          <p:cNvSpPr>
            <a:spLocks noChangeShapeType="1"/>
          </p:cNvSpPr>
          <p:nvPr/>
        </p:nvSpPr>
        <p:spPr bwMode="auto">
          <a:xfrm>
            <a:off x="2608263" y="3376613"/>
            <a:ext cx="0" cy="2678112"/>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40010" name="Line 74"/>
          <p:cNvSpPr>
            <a:spLocks noChangeShapeType="1"/>
          </p:cNvSpPr>
          <p:nvPr/>
        </p:nvSpPr>
        <p:spPr bwMode="auto">
          <a:xfrm>
            <a:off x="3030538" y="2951163"/>
            <a:ext cx="0" cy="2976562"/>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40011" name="Line 75"/>
          <p:cNvSpPr>
            <a:spLocks noChangeShapeType="1"/>
          </p:cNvSpPr>
          <p:nvPr/>
        </p:nvSpPr>
        <p:spPr bwMode="auto">
          <a:xfrm flipH="1">
            <a:off x="2470150" y="3109913"/>
            <a:ext cx="403225" cy="0"/>
          </a:xfrm>
          <a:prstGeom prst="line">
            <a:avLst/>
          </a:prstGeom>
          <a:noFill/>
          <a:ln w="9525">
            <a:solidFill>
              <a:srgbClr val="FF00FF"/>
            </a:solidFill>
            <a:round/>
            <a:headEnd/>
            <a:tailEnd type="triangle" w="med" len="med"/>
          </a:ln>
        </p:spPr>
        <p:txBody>
          <a:bodyPr/>
          <a:lstStyle/>
          <a:p>
            <a:endParaRPr lang="en-US"/>
          </a:p>
        </p:txBody>
      </p:sp>
      <p:sp>
        <p:nvSpPr>
          <p:cNvPr id="40012" name="Line 76"/>
          <p:cNvSpPr>
            <a:spLocks noChangeShapeType="1"/>
          </p:cNvSpPr>
          <p:nvPr/>
        </p:nvSpPr>
        <p:spPr bwMode="auto">
          <a:xfrm>
            <a:off x="2470150" y="3109913"/>
            <a:ext cx="0" cy="2498725"/>
          </a:xfrm>
          <a:prstGeom prst="line">
            <a:avLst/>
          </a:prstGeom>
          <a:noFill/>
          <a:ln w="9525">
            <a:solidFill>
              <a:srgbClr val="FF00FF"/>
            </a:solidFill>
            <a:round/>
            <a:headEnd/>
            <a:tailEnd/>
          </a:ln>
        </p:spPr>
        <p:txBody>
          <a:bodyPr/>
          <a:lstStyle/>
          <a:p>
            <a:endParaRPr lang="en-US"/>
          </a:p>
        </p:txBody>
      </p:sp>
      <p:sp>
        <p:nvSpPr>
          <p:cNvPr id="40013" name="Arc 77"/>
          <p:cNvSpPr>
            <a:spLocks/>
          </p:cNvSpPr>
          <p:nvPr/>
        </p:nvSpPr>
        <p:spPr bwMode="auto">
          <a:xfrm rot="-5400000">
            <a:off x="2269332" y="5414169"/>
            <a:ext cx="806450" cy="401637"/>
          </a:xfrm>
          <a:custGeom>
            <a:avLst/>
            <a:gdLst>
              <a:gd name="T0" fmla="*/ 0 w 43196"/>
              <a:gd name="T1" fmla="*/ 7327792 h 21600"/>
              <a:gd name="T2" fmla="*/ 15056060 w 43196"/>
              <a:gd name="T3" fmla="*/ 7468161 h 21600"/>
              <a:gd name="T4" fmla="*/ 7527339 w 43196"/>
              <a:gd name="T5" fmla="*/ 7468161 h 21600"/>
              <a:gd name="T6" fmla="*/ 0 60000 65536"/>
              <a:gd name="T7" fmla="*/ 0 60000 65536"/>
              <a:gd name="T8" fmla="*/ 0 60000 65536"/>
              <a:gd name="T9" fmla="*/ 0 w 43196"/>
              <a:gd name="T10" fmla="*/ 0 h 21600"/>
              <a:gd name="T11" fmla="*/ 43196 w 43196"/>
              <a:gd name="T12" fmla="*/ 21600 h 21600"/>
            </a:gdLst>
            <a:ahLst/>
            <a:cxnLst>
              <a:cxn ang="T6">
                <a:pos x="T0" y="T1"/>
              </a:cxn>
              <a:cxn ang="T7">
                <a:pos x="T2" y="T3"/>
              </a:cxn>
              <a:cxn ang="T8">
                <a:pos x="T4" y="T5"/>
              </a:cxn>
            </a:cxnLst>
            <a:rect l="T9" t="T10" r="T11" b="T12"/>
            <a:pathLst>
              <a:path w="43196" h="21600" fill="none" extrusionOk="0">
                <a:moveTo>
                  <a:pt x="-1" y="21193"/>
                </a:moveTo>
                <a:cubicBezTo>
                  <a:pt x="221" y="9424"/>
                  <a:pt x="9824" y="-1"/>
                  <a:pt x="21596" y="0"/>
                </a:cubicBezTo>
                <a:cubicBezTo>
                  <a:pt x="33525" y="0"/>
                  <a:pt x="43196" y="9670"/>
                  <a:pt x="43196" y="21600"/>
                </a:cubicBezTo>
              </a:path>
              <a:path w="43196" h="21600" stroke="0" extrusionOk="0">
                <a:moveTo>
                  <a:pt x="-1" y="21193"/>
                </a:moveTo>
                <a:cubicBezTo>
                  <a:pt x="221" y="9424"/>
                  <a:pt x="9824" y="-1"/>
                  <a:pt x="21596" y="0"/>
                </a:cubicBezTo>
                <a:cubicBezTo>
                  <a:pt x="33525" y="0"/>
                  <a:pt x="43196" y="9670"/>
                  <a:pt x="43196" y="21600"/>
                </a:cubicBezTo>
                <a:lnTo>
                  <a:pt x="21596" y="21600"/>
                </a:lnTo>
                <a:close/>
              </a:path>
            </a:pathLst>
          </a:custGeom>
          <a:noFill/>
          <a:ln w="9525">
            <a:solidFill>
              <a:srgbClr val="FF00FF"/>
            </a:solidFill>
            <a:round/>
            <a:headEnd type="triangle" w="med" len="med"/>
            <a:tailEnd type="triangle" w="med" len="med"/>
          </a:ln>
        </p:spPr>
        <p:txBody>
          <a:bodyPr wrap="none" anchor="ctr"/>
          <a:lstStyle/>
          <a:p>
            <a:endParaRPr lang="en-US"/>
          </a:p>
        </p:txBody>
      </p:sp>
      <p:sp>
        <p:nvSpPr>
          <p:cNvPr id="40014" name="Line 78"/>
          <p:cNvSpPr>
            <a:spLocks noChangeShapeType="1"/>
          </p:cNvSpPr>
          <p:nvPr/>
        </p:nvSpPr>
        <p:spPr bwMode="auto">
          <a:xfrm>
            <a:off x="3119438" y="2865438"/>
            <a:ext cx="0" cy="2976562"/>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40015" name="Line 79"/>
          <p:cNvSpPr>
            <a:spLocks noChangeShapeType="1"/>
          </p:cNvSpPr>
          <p:nvPr/>
        </p:nvSpPr>
        <p:spPr bwMode="auto">
          <a:xfrm>
            <a:off x="3144838" y="2840038"/>
            <a:ext cx="0" cy="2976562"/>
          </a:xfrm>
          <a:prstGeom prst="line">
            <a:avLst/>
          </a:prstGeom>
          <a:noFill/>
          <a:ln w="9525">
            <a:solidFill>
              <a:schemeClr val="bg1">
                <a:lumMod val="50000"/>
              </a:schemeClr>
            </a:solidFill>
            <a:round/>
            <a:headEnd/>
            <a:tailEnd/>
          </a:ln>
        </p:spPr>
        <p:txBody>
          <a:bodyPr/>
          <a:lstStyle/>
          <a:p>
            <a:pPr fontAlgn="auto">
              <a:spcBef>
                <a:spcPts val="0"/>
              </a:spcBef>
              <a:spcAft>
                <a:spcPts val="0"/>
              </a:spcAft>
              <a:defRPr/>
            </a:pPr>
            <a:endParaRPr lang="en-IN">
              <a:latin typeface="+mn-lt"/>
            </a:endParaRPr>
          </a:p>
        </p:txBody>
      </p:sp>
      <p:sp>
        <p:nvSpPr>
          <p:cNvPr id="40016" name="Oval 80"/>
          <p:cNvSpPr>
            <a:spLocks noChangeArrowheads="1"/>
          </p:cNvSpPr>
          <p:nvPr/>
        </p:nvSpPr>
        <p:spPr bwMode="auto">
          <a:xfrm>
            <a:off x="2105025" y="5146675"/>
            <a:ext cx="1038225" cy="917575"/>
          </a:xfrm>
          <a:prstGeom prst="ellipse">
            <a:avLst/>
          </a:prstGeom>
          <a:solidFill>
            <a:schemeClr val="accent1">
              <a:alpha val="0"/>
            </a:schemeClr>
          </a:solidFill>
          <a:ln w="22225">
            <a:solidFill>
              <a:schemeClr val="tx1"/>
            </a:solidFill>
            <a:round/>
            <a:headEnd/>
            <a:tailEnd/>
          </a:ln>
        </p:spPr>
        <p:txBody>
          <a:bodyPr wrap="none" anchor="ctr"/>
          <a:lstStyle/>
          <a:p>
            <a:endParaRPr lang="en-IN">
              <a:latin typeface="Calibri" pitchFamily="34" charset="0"/>
            </a:endParaRPr>
          </a:p>
        </p:txBody>
      </p:sp>
      <p:sp>
        <p:nvSpPr>
          <p:cNvPr id="40017" name="Text Box 81"/>
          <p:cNvSpPr txBox="1">
            <a:spLocks noChangeArrowheads="1"/>
          </p:cNvSpPr>
          <p:nvPr/>
        </p:nvSpPr>
        <p:spPr bwMode="auto">
          <a:xfrm>
            <a:off x="1922463" y="5500688"/>
            <a:ext cx="252412"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a</a:t>
            </a:r>
          </a:p>
        </p:txBody>
      </p:sp>
      <p:sp>
        <p:nvSpPr>
          <p:cNvPr id="40019" name="Text Box 83"/>
          <p:cNvSpPr txBox="1">
            <a:spLocks noChangeArrowheads="1"/>
          </p:cNvSpPr>
          <p:nvPr/>
        </p:nvSpPr>
        <p:spPr bwMode="auto">
          <a:xfrm>
            <a:off x="2095500" y="5106988"/>
            <a:ext cx="266700"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b</a:t>
            </a:r>
          </a:p>
        </p:txBody>
      </p:sp>
      <p:sp>
        <p:nvSpPr>
          <p:cNvPr id="40020" name="Text Box 84"/>
          <p:cNvSpPr txBox="1">
            <a:spLocks noChangeArrowheads="1"/>
          </p:cNvSpPr>
          <p:nvPr/>
        </p:nvSpPr>
        <p:spPr bwMode="auto">
          <a:xfrm>
            <a:off x="2482850" y="6040438"/>
            <a:ext cx="266700"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k</a:t>
            </a:r>
          </a:p>
        </p:txBody>
      </p:sp>
      <p:sp>
        <p:nvSpPr>
          <p:cNvPr id="40021" name="Text Box 85"/>
          <p:cNvSpPr txBox="1">
            <a:spLocks noChangeArrowheads="1"/>
          </p:cNvSpPr>
          <p:nvPr/>
        </p:nvSpPr>
        <p:spPr bwMode="auto">
          <a:xfrm>
            <a:off x="2447925" y="4964113"/>
            <a:ext cx="266700"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c</a:t>
            </a:r>
          </a:p>
        </p:txBody>
      </p:sp>
      <p:sp>
        <p:nvSpPr>
          <p:cNvPr id="40022" name="Text Box 86"/>
          <p:cNvSpPr txBox="1">
            <a:spLocks noChangeArrowheads="1"/>
          </p:cNvSpPr>
          <p:nvPr/>
        </p:nvSpPr>
        <p:spPr bwMode="auto">
          <a:xfrm>
            <a:off x="2784475" y="5043488"/>
            <a:ext cx="266700"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d</a:t>
            </a:r>
          </a:p>
        </p:txBody>
      </p:sp>
      <p:sp>
        <p:nvSpPr>
          <p:cNvPr id="40023" name="Text Box 87"/>
          <p:cNvSpPr txBox="1">
            <a:spLocks noChangeArrowheads="1"/>
          </p:cNvSpPr>
          <p:nvPr/>
        </p:nvSpPr>
        <p:spPr bwMode="auto">
          <a:xfrm>
            <a:off x="2154238" y="5922963"/>
            <a:ext cx="266700"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l</a:t>
            </a:r>
          </a:p>
        </p:txBody>
      </p:sp>
      <p:sp>
        <p:nvSpPr>
          <p:cNvPr id="40024" name="Text Box 88"/>
          <p:cNvSpPr txBox="1">
            <a:spLocks noChangeArrowheads="1"/>
          </p:cNvSpPr>
          <p:nvPr/>
        </p:nvSpPr>
        <p:spPr bwMode="auto">
          <a:xfrm>
            <a:off x="2917825" y="5143500"/>
            <a:ext cx="266700" cy="214313"/>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e</a:t>
            </a:r>
          </a:p>
        </p:txBody>
      </p:sp>
      <p:sp>
        <p:nvSpPr>
          <p:cNvPr id="40026" name="Text Box 90"/>
          <p:cNvSpPr txBox="1">
            <a:spLocks noChangeArrowheads="1"/>
          </p:cNvSpPr>
          <p:nvPr/>
        </p:nvSpPr>
        <p:spPr bwMode="auto">
          <a:xfrm>
            <a:off x="3057525" y="5343525"/>
            <a:ext cx="266700" cy="214313"/>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f</a:t>
            </a:r>
          </a:p>
        </p:txBody>
      </p:sp>
      <p:sp>
        <p:nvSpPr>
          <p:cNvPr id="40027" name="Text Box 91"/>
          <p:cNvSpPr txBox="1">
            <a:spLocks noChangeArrowheads="1"/>
          </p:cNvSpPr>
          <p:nvPr/>
        </p:nvSpPr>
        <p:spPr bwMode="auto">
          <a:xfrm>
            <a:off x="3082925" y="5476875"/>
            <a:ext cx="266700" cy="214313"/>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g</a:t>
            </a:r>
          </a:p>
        </p:txBody>
      </p:sp>
      <p:sp>
        <p:nvSpPr>
          <p:cNvPr id="40028" name="Text Box 92"/>
          <p:cNvSpPr txBox="1">
            <a:spLocks noChangeArrowheads="1"/>
          </p:cNvSpPr>
          <p:nvPr/>
        </p:nvSpPr>
        <p:spPr bwMode="auto">
          <a:xfrm>
            <a:off x="3030538" y="5708650"/>
            <a:ext cx="266700" cy="214313"/>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h</a:t>
            </a:r>
          </a:p>
        </p:txBody>
      </p:sp>
      <p:sp>
        <p:nvSpPr>
          <p:cNvPr id="40029" name="Text Box 93"/>
          <p:cNvSpPr txBox="1">
            <a:spLocks noChangeArrowheads="1"/>
          </p:cNvSpPr>
          <p:nvPr/>
        </p:nvSpPr>
        <p:spPr bwMode="auto">
          <a:xfrm>
            <a:off x="2924175" y="5876925"/>
            <a:ext cx="266700" cy="214313"/>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i</a:t>
            </a:r>
          </a:p>
        </p:txBody>
      </p:sp>
      <p:sp>
        <p:nvSpPr>
          <p:cNvPr id="40030" name="Text Box 94"/>
          <p:cNvSpPr txBox="1">
            <a:spLocks noChangeArrowheads="1"/>
          </p:cNvSpPr>
          <p:nvPr/>
        </p:nvSpPr>
        <p:spPr bwMode="auto">
          <a:xfrm>
            <a:off x="2768600" y="6005513"/>
            <a:ext cx="266700"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j</a:t>
            </a:r>
          </a:p>
        </p:txBody>
      </p:sp>
      <p:sp>
        <p:nvSpPr>
          <p:cNvPr id="40031" name="Text Box 95"/>
          <p:cNvSpPr txBox="1">
            <a:spLocks noChangeArrowheads="1"/>
          </p:cNvSpPr>
          <p:nvPr/>
        </p:nvSpPr>
        <p:spPr bwMode="auto">
          <a:xfrm>
            <a:off x="1868488" y="3771900"/>
            <a:ext cx="292100" cy="214313"/>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a’</a:t>
            </a:r>
          </a:p>
        </p:txBody>
      </p:sp>
      <p:sp>
        <p:nvSpPr>
          <p:cNvPr id="40032" name="Text Box 96"/>
          <p:cNvSpPr txBox="1">
            <a:spLocks noChangeArrowheads="1"/>
          </p:cNvSpPr>
          <p:nvPr/>
        </p:nvSpPr>
        <p:spPr bwMode="auto">
          <a:xfrm>
            <a:off x="2206625" y="3636963"/>
            <a:ext cx="292100"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b’</a:t>
            </a:r>
          </a:p>
        </p:txBody>
      </p:sp>
      <p:sp>
        <p:nvSpPr>
          <p:cNvPr id="40033" name="Text Box 97"/>
          <p:cNvSpPr txBox="1">
            <a:spLocks noChangeArrowheads="1"/>
          </p:cNvSpPr>
          <p:nvPr/>
        </p:nvSpPr>
        <p:spPr bwMode="auto">
          <a:xfrm>
            <a:off x="2554288" y="3378200"/>
            <a:ext cx="319087" cy="214313"/>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k’</a:t>
            </a:r>
          </a:p>
        </p:txBody>
      </p:sp>
      <p:sp>
        <p:nvSpPr>
          <p:cNvPr id="40034" name="Text Box 98"/>
          <p:cNvSpPr txBox="1">
            <a:spLocks noChangeArrowheads="1"/>
          </p:cNvSpPr>
          <p:nvPr/>
        </p:nvSpPr>
        <p:spPr bwMode="auto">
          <a:xfrm>
            <a:off x="2540000" y="3297238"/>
            <a:ext cx="303213"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c’</a:t>
            </a:r>
          </a:p>
        </p:txBody>
      </p:sp>
      <p:sp>
        <p:nvSpPr>
          <p:cNvPr id="40035" name="Text Box 99"/>
          <p:cNvSpPr txBox="1">
            <a:spLocks noChangeArrowheads="1"/>
          </p:cNvSpPr>
          <p:nvPr/>
        </p:nvSpPr>
        <p:spPr bwMode="auto">
          <a:xfrm>
            <a:off x="2749550" y="3067050"/>
            <a:ext cx="334963" cy="214313"/>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d’</a:t>
            </a:r>
          </a:p>
        </p:txBody>
      </p:sp>
      <p:sp>
        <p:nvSpPr>
          <p:cNvPr id="40036" name="Text Box 100"/>
          <p:cNvSpPr txBox="1">
            <a:spLocks noChangeArrowheads="1"/>
          </p:cNvSpPr>
          <p:nvPr/>
        </p:nvSpPr>
        <p:spPr bwMode="auto">
          <a:xfrm>
            <a:off x="2228850" y="3740150"/>
            <a:ext cx="266700" cy="214313"/>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l’</a:t>
            </a:r>
          </a:p>
        </p:txBody>
      </p:sp>
      <p:sp>
        <p:nvSpPr>
          <p:cNvPr id="40037" name="Text Box 101"/>
          <p:cNvSpPr txBox="1">
            <a:spLocks noChangeArrowheads="1"/>
          </p:cNvSpPr>
          <p:nvPr/>
        </p:nvSpPr>
        <p:spPr bwMode="auto">
          <a:xfrm>
            <a:off x="2924175" y="2882900"/>
            <a:ext cx="325438" cy="214313"/>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e’</a:t>
            </a:r>
          </a:p>
        </p:txBody>
      </p:sp>
      <p:sp>
        <p:nvSpPr>
          <p:cNvPr id="40038" name="Text Box 102"/>
          <p:cNvSpPr txBox="1">
            <a:spLocks noChangeArrowheads="1"/>
          </p:cNvSpPr>
          <p:nvPr/>
        </p:nvSpPr>
        <p:spPr bwMode="auto">
          <a:xfrm>
            <a:off x="3008313" y="2817813"/>
            <a:ext cx="266700" cy="214312"/>
          </a:xfrm>
          <a:prstGeom prst="rect">
            <a:avLst/>
          </a:prstGeom>
          <a:noFill/>
          <a:ln w="9525" algn="ctr">
            <a:noFill/>
            <a:miter lim="800000"/>
            <a:headEnd/>
            <a:tailEnd/>
          </a:ln>
        </p:spPr>
        <p:txBody>
          <a:bodyPr>
            <a:spAutoFit/>
          </a:bodyPr>
          <a:lstStyle/>
          <a:p>
            <a:pPr>
              <a:spcBef>
                <a:spcPct val="50000"/>
              </a:spcBef>
            </a:pPr>
            <a:r>
              <a:rPr lang="en-US" sz="800" b="1">
                <a:latin typeface="Calibri" pitchFamily="34" charset="0"/>
              </a:rPr>
              <a:t>f’</a:t>
            </a:r>
          </a:p>
        </p:txBody>
      </p:sp>
      <p:sp>
        <p:nvSpPr>
          <p:cNvPr id="40039" name="Text Box 103"/>
          <p:cNvSpPr txBox="1">
            <a:spLocks noChangeArrowheads="1"/>
          </p:cNvSpPr>
          <p:nvPr/>
        </p:nvSpPr>
        <p:spPr bwMode="auto">
          <a:xfrm>
            <a:off x="3082925" y="2725738"/>
            <a:ext cx="358775" cy="214312"/>
          </a:xfrm>
          <a:prstGeom prst="rect">
            <a:avLst/>
          </a:prstGeom>
          <a:noFill/>
          <a:ln w="9525" algn="ctr">
            <a:noFill/>
            <a:miter lim="800000"/>
            <a:headEnd/>
            <a:tailEnd/>
          </a:ln>
        </p:spPr>
        <p:txBody>
          <a:bodyPr>
            <a:spAutoFit/>
          </a:bodyPr>
          <a:lstStyle/>
          <a:p>
            <a:pPr>
              <a:spcBef>
                <a:spcPct val="50000"/>
              </a:spcBef>
            </a:pPr>
            <a:r>
              <a:rPr lang="en-US" sz="800" b="1">
                <a:latin typeface="Calibri" pitchFamily="34" charset="0"/>
              </a:rPr>
              <a:t>g’</a:t>
            </a:r>
          </a:p>
        </p:txBody>
      </p:sp>
      <p:sp>
        <p:nvSpPr>
          <p:cNvPr id="40040" name="Text Box 104"/>
          <p:cNvSpPr txBox="1">
            <a:spLocks noChangeArrowheads="1"/>
          </p:cNvSpPr>
          <p:nvPr/>
        </p:nvSpPr>
        <p:spPr bwMode="auto">
          <a:xfrm>
            <a:off x="3030538" y="2911475"/>
            <a:ext cx="298450" cy="214313"/>
          </a:xfrm>
          <a:prstGeom prst="rect">
            <a:avLst/>
          </a:prstGeom>
          <a:noFill/>
          <a:ln w="9525" algn="ctr">
            <a:noFill/>
            <a:miter lim="800000"/>
            <a:headEnd/>
            <a:tailEnd/>
          </a:ln>
        </p:spPr>
        <p:txBody>
          <a:bodyPr>
            <a:spAutoFit/>
          </a:bodyPr>
          <a:lstStyle/>
          <a:p>
            <a:pPr>
              <a:spcBef>
                <a:spcPct val="50000"/>
              </a:spcBef>
            </a:pPr>
            <a:r>
              <a:rPr lang="en-US" sz="800" b="1">
                <a:latin typeface="Calibri" pitchFamily="34" charset="0"/>
              </a:rPr>
              <a:t>h’</a:t>
            </a:r>
          </a:p>
        </p:txBody>
      </p:sp>
      <p:sp>
        <p:nvSpPr>
          <p:cNvPr id="40041" name="Text Box 105"/>
          <p:cNvSpPr txBox="1">
            <a:spLocks noChangeArrowheads="1"/>
          </p:cNvSpPr>
          <p:nvPr/>
        </p:nvSpPr>
        <p:spPr bwMode="auto">
          <a:xfrm>
            <a:off x="2917825" y="3011488"/>
            <a:ext cx="266700"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i’</a:t>
            </a:r>
          </a:p>
        </p:txBody>
      </p:sp>
      <p:sp>
        <p:nvSpPr>
          <p:cNvPr id="40042" name="Text Box 106"/>
          <p:cNvSpPr txBox="1">
            <a:spLocks noChangeArrowheads="1"/>
          </p:cNvSpPr>
          <p:nvPr/>
        </p:nvSpPr>
        <p:spPr bwMode="auto">
          <a:xfrm>
            <a:off x="2768600" y="3173413"/>
            <a:ext cx="266700" cy="214312"/>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j’</a:t>
            </a:r>
          </a:p>
        </p:txBody>
      </p:sp>
      <p:sp>
        <p:nvSpPr>
          <p:cNvPr id="40044" name="Line 108"/>
          <p:cNvSpPr>
            <a:spLocks noChangeShapeType="1"/>
          </p:cNvSpPr>
          <p:nvPr/>
        </p:nvSpPr>
        <p:spPr bwMode="auto">
          <a:xfrm flipH="1">
            <a:off x="1954213" y="3879850"/>
            <a:ext cx="152400" cy="328613"/>
          </a:xfrm>
          <a:prstGeom prst="line">
            <a:avLst/>
          </a:prstGeom>
          <a:noFill/>
          <a:ln w="22225">
            <a:solidFill>
              <a:schemeClr val="tx1"/>
            </a:solidFill>
            <a:round/>
            <a:headEnd/>
            <a:tailEnd/>
          </a:ln>
        </p:spPr>
        <p:txBody>
          <a:bodyPr/>
          <a:lstStyle/>
          <a:p>
            <a:endParaRPr lang="en-US"/>
          </a:p>
        </p:txBody>
      </p:sp>
      <p:sp>
        <p:nvSpPr>
          <p:cNvPr id="40045" name="Line 109"/>
          <p:cNvSpPr>
            <a:spLocks noChangeShapeType="1"/>
          </p:cNvSpPr>
          <p:nvPr/>
        </p:nvSpPr>
        <p:spPr bwMode="auto">
          <a:xfrm>
            <a:off x="3144838" y="2840038"/>
            <a:ext cx="636587" cy="1373187"/>
          </a:xfrm>
          <a:prstGeom prst="line">
            <a:avLst/>
          </a:prstGeom>
          <a:noFill/>
          <a:ln w="22225">
            <a:solidFill>
              <a:schemeClr val="tx1"/>
            </a:solidFill>
            <a:round/>
            <a:headEnd/>
            <a:tailEnd/>
          </a:ln>
        </p:spPr>
        <p:txBody>
          <a:bodyPr/>
          <a:lstStyle/>
          <a:p>
            <a:endParaRPr lang="en-US"/>
          </a:p>
        </p:txBody>
      </p:sp>
      <p:sp>
        <p:nvSpPr>
          <p:cNvPr id="40048" name="Line 112"/>
          <p:cNvSpPr>
            <a:spLocks noChangeShapeType="1"/>
          </p:cNvSpPr>
          <p:nvPr/>
        </p:nvSpPr>
        <p:spPr bwMode="auto">
          <a:xfrm rot="2700000">
            <a:off x="481807" y="3212306"/>
            <a:ext cx="1905000" cy="1587"/>
          </a:xfrm>
          <a:prstGeom prst="line">
            <a:avLst/>
          </a:prstGeom>
          <a:noFill/>
          <a:ln w="9525">
            <a:solidFill>
              <a:schemeClr val="accent1">
                <a:lumMod val="60000"/>
                <a:lumOff val="40000"/>
              </a:schemeClr>
            </a:solidFill>
            <a:round/>
            <a:headEnd/>
            <a:tailEnd/>
          </a:ln>
        </p:spPr>
        <p:txBody>
          <a:bodyPr/>
          <a:lstStyle/>
          <a:p>
            <a:pPr fontAlgn="auto">
              <a:spcBef>
                <a:spcPts val="0"/>
              </a:spcBef>
              <a:spcAft>
                <a:spcPts val="0"/>
              </a:spcAft>
              <a:defRPr/>
            </a:pPr>
            <a:endParaRPr lang="en-IN">
              <a:latin typeface="+mn-lt"/>
            </a:endParaRPr>
          </a:p>
        </p:txBody>
      </p:sp>
      <p:sp>
        <p:nvSpPr>
          <p:cNvPr id="40050" name="Line 114"/>
          <p:cNvSpPr>
            <a:spLocks noChangeShapeType="1"/>
          </p:cNvSpPr>
          <p:nvPr/>
        </p:nvSpPr>
        <p:spPr bwMode="auto">
          <a:xfrm rot="2700000">
            <a:off x="954881" y="2691607"/>
            <a:ext cx="1935163" cy="0"/>
          </a:xfrm>
          <a:prstGeom prst="line">
            <a:avLst/>
          </a:prstGeom>
          <a:noFill/>
          <a:ln w="9525">
            <a:solidFill>
              <a:schemeClr val="accent1">
                <a:lumMod val="60000"/>
                <a:lumOff val="40000"/>
              </a:schemeClr>
            </a:solidFill>
            <a:round/>
            <a:headEnd/>
            <a:tailEnd/>
          </a:ln>
        </p:spPr>
        <p:txBody>
          <a:bodyPr/>
          <a:lstStyle/>
          <a:p>
            <a:pPr fontAlgn="auto">
              <a:spcBef>
                <a:spcPts val="0"/>
              </a:spcBef>
              <a:spcAft>
                <a:spcPts val="0"/>
              </a:spcAft>
              <a:defRPr/>
            </a:pPr>
            <a:endParaRPr lang="en-IN">
              <a:latin typeface="+mn-lt"/>
            </a:endParaRPr>
          </a:p>
        </p:txBody>
      </p:sp>
      <p:sp>
        <p:nvSpPr>
          <p:cNvPr id="40051" name="Line 115"/>
          <p:cNvSpPr>
            <a:spLocks noChangeShapeType="1"/>
          </p:cNvSpPr>
          <p:nvPr/>
        </p:nvSpPr>
        <p:spPr bwMode="auto">
          <a:xfrm rot="2700000">
            <a:off x="1132681" y="2385219"/>
            <a:ext cx="2039938" cy="0"/>
          </a:xfrm>
          <a:prstGeom prst="line">
            <a:avLst/>
          </a:prstGeom>
          <a:noFill/>
          <a:ln w="9525">
            <a:solidFill>
              <a:schemeClr val="accent1">
                <a:lumMod val="60000"/>
                <a:lumOff val="40000"/>
              </a:schemeClr>
            </a:solidFill>
            <a:round/>
            <a:headEnd/>
            <a:tailEnd/>
          </a:ln>
        </p:spPr>
        <p:txBody>
          <a:bodyPr/>
          <a:lstStyle/>
          <a:p>
            <a:pPr fontAlgn="auto">
              <a:spcBef>
                <a:spcPts val="0"/>
              </a:spcBef>
              <a:spcAft>
                <a:spcPts val="0"/>
              </a:spcAft>
              <a:defRPr/>
            </a:pPr>
            <a:endParaRPr lang="en-IN">
              <a:latin typeface="+mn-lt"/>
            </a:endParaRPr>
          </a:p>
        </p:txBody>
      </p:sp>
      <p:sp>
        <p:nvSpPr>
          <p:cNvPr id="40052" name="Line 116"/>
          <p:cNvSpPr>
            <a:spLocks noChangeShapeType="1"/>
          </p:cNvSpPr>
          <p:nvPr/>
        </p:nvSpPr>
        <p:spPr bwMode="auto">
          <a:xfrm rot="2700000">
            <a:off x="1495425" y="2317750"/>
            <a:ext cx="1803400" cy="0"/>
          </a:xfrm>
          <a:prstGeom prst="line">
            <a:avLst/>
          </a:prstGeom>
          <a:noFill/>
          <a:ln w="9525">
            <a:solidFill>
              <a:schemeClr val="accent1">
                <a:lumMod val="60000"/>
                <a:lumOff val="40000"/>
              </a:schemeClr>
            </a:solidFill>
            <a:round/>
            <a:headEnd/>
            <a:tailEnd/>
          </a:ln>
        </p:spPr>
        <p:txBody>
          <a:bodyPr/>
          <a:lstStyle/>
          <a:p>
            <a:pPr fontAlgn="auto">
              <a:spcBef>
                <a:spcPts val="0"/>
              </a:spcBef>
              <a:spcAft>
                <a:spcPts val="0"/>
              </a:spcAft>
              <a:defRPr/>
            </a:pPr>
            <a:endParaRPr lang="en-IN">
              <a:latin typeface="+mn-lt"/>
            </a:endParaRPr>
          </a:p>
        </p:txBody>
      </p:sp>
      <p:sp>
        <p:nvSpPr>
          <p:cNvPr id="40053" name="Line 117"/>
          <p:cNvSpPr>
            <a:spLocks noChangeShapeType="1"/>
          </p:cNvSpPr>
          <p:nvPr/>
        </p:nvSpPr>
        <p:spPr bwMode="auto">
          <a:xfrm rot="2700000">
            <a:off x="1693069" y="2274094"/>
            <a:ext cx="1665288" cy="0"/>
          </a:xfrm>
          <a:prstGeom prst="line">
            <a:avLst/>
          </a:prstGeom>
          <a:noFill/>
          <a:ln w="9525">
            <a:solidFill>
              <a:schemeClr val="accent1">
                <a:lumMod val="60000"/>
                <a:lumOff val="40000"/>
              </a:schemeClr>
            </a:solidFill>
            <a:round/>
            <a:headEnd/>
            <a:tailEnd/>
          </a:ln>
        </p:spPr>
        <p:txBody>
          <a:bodyPr/>
          <a:lstStyle/>
          <a:p>
            <a:pPr fontAlgn="auto">
              <a:spcBef>
                <a:spcPts val="0"/>
              </a:spcBef>
              <a:spcAft>
                <a:spcPts val="0"/>
              </a:spcAft>
              <a:defRPr/>
            </a:pPr>
            <a:endParaRPr lang="en-IN">
              <a:latin typeface="+mn-lt"/>
            </a:endParaRPr>
          </a:p>
        </p:txBody>
      </p:sp>
      <p:sp>
        <p:nvSpPr>
          <p:cNvPr id="40054" name="Line 118"/>
          <p:cNvSpPr>
            <a:spLocks noChangeShapeType="1"/>
          </p:cNvSpPr>
          <p:nvPr/>
        </p:nvSpPr>
        <p:spPr bwMode="auto">
          <a:xfrm rot="2700000">
            <a:off x="1741487" y="2259013"/>
            <a:ext cx="1641475" cy="0"/>
          </a:xfrm>
          <a:prstGeom prst="line">
            <a:avLst/>
          </a:prstGeom>
          <a:noFill/>
          <a:ln w="9525">
            <a:solidFill>
              <a:schemeClr val="accent1">
                <a:lumMod val="60000"/>
                <a:lumOff val="40000"/>
              </a:schemeClr>
            </a:solidFill>
            <a:round/>
            <a:headEnd/>
            <a:tailEnd/>
          </a:ln>
        </p:spPr>
        <p:txBody>
          <a:bodyPr/>
          <a:lstStyle/>
          <a:p>
            <a:pPr fontAlgn="auto">
              <a:spcBef>
                <a:spcPts val="0"/>
              </a:spcBef>
              <a:spcAft>
                <a:spcPts val="0"/>
              </a:spcAft>
              <a:defRPr/>
            </a:pPr>
            <a:endParaRPr lang="en-IN">
              <a:latin typeface="+mn-lt"/>
            </a:endParaRPr>
          </a:p>
        </p:txBody>
      </p:sp>
      <p:sp>
        <p:nvSpPr>
          <p:cNvPr id="40057" name="Oval 121"/>
          <p:cNvSpPr>
            <a:spLocks noChangeArrowheads="1"/>
          </p:cNvSpPr>
          <p:nvPr/>
        </p:nvSpPr>
        <p:spPr bwMode="auto">
          <a:xfrm rot="-2700000">
            <a:off x="898525" y="1906588"/>
            <a:ext cx="1466850" cy="939800"/>
          </a:xfrm>
          <a:prstGeom prst="ellipse">
            <a:avLst/>
          </a:prstGeom>
          <a:solidFill>
            <a:schemeClr val="accent1">
              <a:alpha val="0"/>
            </a:schemeClr>
          </a:solidFill>
          <a:ln w="22225">
            <a:solidFill>
              <a:schemeClr val="tx1"/>
            </a:solidFill>
            <a:round/>
            <a:headEnd/>
            <a:tailEnd/>
          </a:ln>
        </p:spPr>
        <p:txBody>
          <a:bodyPr wrap="none" anchor="ctr"/>
          <a:lstStyle/>
          <a:p>
            <a:endParaRPr lang="en-IN">
              <a:latin typeface="Calibri" pitchFamily="34" charset="0"/>
            </a:endParaRPr>
          </a:p>
        </p:txBody>
      </p:sp>
      <p:sp>
        <p:nvSpPr>
          <p:cNvPr id="40058" name="Line 122"/>
          <p:cNvSpPr>
            <a:spLocks noChangeShapeType="1"/>
          </p:cNvSpPr>
          <p:nvPr/>
        </p:nvSpPr>
        <p:spPr bwMode="auto">
          <a:xfrm rot="18900000" flipV="1">
            <a:off x="1604963" y="2073275"/>
            <a:ext cx="0" cy="1905000"/>
          </a:xfrm>
          <a:prstGeom prst="line">
            <a:avLst/>
          </a:prstGeom>
          <a:noFill/>
          <a:ln w="9525">
            <a:solidFill>
              <a:schemeClr val="accent1">
                <a:lumMod val="60000"/>
                <a:lumOff val="40000"/>
              </a:schemeClr>
            </a:solidFill>
            <a:round/>
            <a:headEnd/>
            <a:tailEnd/>
          </a:ln>
        </p:spPr>
        <p:txBody>
          <a:bodyPr/>
          <a:lstStyle/>
          <a:p>
            <a:pPr fontAlgn="auto">
              <a:spcBef>
                <a:spcPts val="0"/>
              </a:spcBef>
              <a:spcAft>
                <a:spcPts val="0"/>
              </a:spcAft>
              <a:defRPr/>
            </a:pPr>
            <a:endParaRPr lang="en-IN">
              <a:latin typeface="+mn-lt"/>
            </a:endParaRPr>
          </a:p>
        </p:txBody>
      </p:sp>
      <p:sp>
        <p:nvSpPr>
          <p:cNvPr id="40059" name="Text Box 123"/>
          <p:cNvSpPr txBox="1">
            <a:spLocks noChangeArrowheads="1"/>
          </p:cNvSpPr>
          <p:nvPr/>
        </p:nvSpPr>
        <p:spPr bwMode="auto">
          <a:xfrm rot="-2877047">
            <a:off x="797719" y="2866232"/>
            <a:ext cx="292100" cy="214312"/>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a</a:t>
            </a:r>
            <a:r>
              <a:rPr lang="en-US" sz="800" baseline="-25000">
                <a:latin typeface="Calibri" pitchFamily="34" charset="0"/>
              </a:rPr>
              <a:t>1</a:t>
            </a:r>
          </a:p>
        </p:txBody>
      </p:sp>
      <p:sp>
        <p:nvSpPr>
          <p:cNvPr id="40060" name="Oval 124"/>
          <p:cNvSpPr>
            <a:spLocks noChangeArrowheads="1"/>
          </p:cNvSpPr>
          <p:nvPr/>
        </p:nvSpPr>
        <p:spPr bwMode="auto">
          <a:xfrm>
            <a:off x="1089025" y="2873375"/>
            <a:ext cx="46038"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61" name="Oval 125"/>
          <p:cNvSpPr>
            <a:spLocks noChangeArrowheads="1"/>
          </p:cNvSpPr>
          <p:nvPr/>
        </p:nvSpPr>
        <p:spPr bwMode="auto">
          <a:xfrm>
            <a:off x="1020763" y="2441575"/>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62" name="Text Box 126"/>
          <p:cNvSpPr txBox="1">
            <a:spLocks noChangeArrowheads="1"/>
          </p:cNvSpPr>
          <p:nvPr/>
        </p:nvSpPr>
        <p:spPr bwMode="auto">
          <a:xfrm rot="-2877047">
            <a:off x="645319" y="2191544"/>
            <a:ext cx="292100" cy="214312"/>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b</a:t>
            </a:r>
            <a:r>
              <a:rPr lang="en-US" sz="800" baseline="-25000">
                <a:latin typeface="Calibri" pitchFamily="34" charset="0"/>
              </a:rPr>
              <a:t>1</a:t>
            </a:r>
          </a:p>
        </p:txBody>
      </p:sp>
      <p:sp>
        <p:nvSpPr>
          <p:cNvPr id="40063" name="Oval 127"/>
          <p:cNvSpPr>
            <a:spLocks noChangeArrowheads="1"/>
          </p:cNvSpPr>
          <p:nvPr/>
        </p:nvSpPr>
        <p:spPr bwMode="auto">
          <a:xfrm>
            <a:off x="1262063" y="2038350"/>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64" name="Text Box 128"/>
          <p:cNvSpPr txBox="1">
            <a:spLocks noChangeArrowheads="1"/>
          </p:cNvSpPr>
          <p:nvPr/>
        </p:nvSpPr>
        <p:spPr bwMode="auto">
          <a:xfrm rot="-2877047">
            <a:off x="956469" y="1788319"/>
            <a:ext cx="292100" cy="214312"/>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c</a:t>
            </a:r>
            <a:r>
              <a:rPr lang="en-US" sz="800" baseline="-25000">
                <a:latin typeface="Calibri" pitchFamily="34" charset="0"/>
              </a:rPr>
              <a:t>1</a:t>
            </a:r>
          </a:p>
        </p:txBody>
      </p:sp>
      <p:sp>
        <p:nvSpPr>
          <p:cNvPr id="40065" name="Oval 129"/>
          <p:cNvSpPr>
            <a:spLocks noChangeArrowheads="1"/>
          </p:cNvSpPr>
          <p:nvPr/>
        </p:nvSpPr>
        <p:spPr bwMode="auto">
          <a:xfrm>
            <a:off x="1573213" y="1809750"/>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66" name="Text Box 130"/>
          <p:cNvSpPr txBox="1">
            <a:spLocks noChangeArrowheads="1"/>
          </p:cNvSpPr>
          <p:nvPr/>
        </p:nvSpPr>
        <p:spPr bwMode="auto">
          <a:xfrm rot="-2877047">
            <a:off x="1323182" y="1653381"/>
            <a:ext cx="292100" cy="214313"/>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d</a:t>
            </a:r>
            <a:r>
              <a:rPr lang="en-US" sz="800" baseline="-25000">
                <a:latin typeface="Calibri" pitchFamily="34" charset="0"/>
              </a:rPr>
              <a:t>1</a:t>
            </a:r>
          </a:p>
        </p:txBody>
      </p:sp>
      <p:sp>
        <p:nvSpPr>
          <p:cNvPr id="40067" name="Oval 131"/>
          <p:cNvSpPr>
            <a:spLocks noChangeArrowheads="1"/>
          </p:cNvSpPr>
          <p:nvPr/>
        </p:nvSpPr>
        <p:spPr bwMode="auto">
          <a:xfrm>
            <a:off x="1817688" y="1739900"/>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68" name="Text Box 132"/>
          <p:cNvSpPr txBox="1">
            <a:spLocks noChangeArrowheads="1"/>
          </p:cNvSpPr>
          <p:nvPr/>
        </p:nvSpPr>
        <p:spPr bwMode="auto">
          <a:xfrm rot="-2877047">
            <a:off x="1610519" y="1486694"/>
            <a:ext cx="292100" cy="214312"/>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e</a:t>
            </a:r>
            <a:r>
              <a:rPr lang="en-US" sz="800" baseline="-25000">
                <a:latin typeface="Calibri" pitchFamily="34" charset="0"/>
              </a:rPr>
              <a:t>1</a:t>
            </a:r>
          </a:p>
        </p:txBody>
      </p:sp>
      <p:sp>
        <p:nvSpPr>
          <p:cNvPr id="40069" name="Oval 133"/>
          <p:cNvSpPr>
            <a:spLocks noChangeArrowheads="1"/>
          </p:cNvSpPr>
          <p:nvPr/>
        </p:nvSpPr>
        <p:spPr bwMode="auto">
          <a:xfrm>
            <a:off x="2009775" y="1762125"/>
            <a:ext cx="46038"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70" name="Text Box 134"/>
          <p:cNvSpPr txBox="1">
            <a:spLocks noChangeArrowheads="1"/>
          </p:cNvSpPr>
          <p:nvPr/>
        </p:nvSpPr>
        <p:spPr bwMode="auto">
          <a:xfrm rot="-2877047">
            <a:off x="1869282" y="1532731"/>
            <a:ext cx="292100" cy="214313"/>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f</a:t>
            </a:r>
            <a:r>
              <a:rPr lang="en-US" sz="800" baseline="-25000">
                <a:latin typeface="Calibri" pitchFamily="34" charset="0"/>
              </a:rPr>
              <a:t>1</a:t>
            </a:r>
          </a:p>
        </p:txBody>
      </p:sp>
      <p:sp>
        <p:nvSpPr>
          <p:cNvPr id="40071" name="Oval 135"/>
          <p:cNvSpPr>
            <a:spLocks noChangeArrowheads="1"/>
          </p:cNvSpPr>
          <p:nvPr/>
        </p:nvSpPr>
        <p:spPr bwMode="auto">
          <a:xfrm>
            <a:off x="2135188" y="1831975"/>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72" name="Text Box 136"/>
          <p:cNvSpPr txBox="1">
            <a:spLocks noChangeArrowheads="1"/>
          </p:cNvSpPr>
          <p:nvPr/>
        </p:nvSpPr>
        <p:spPr bwMode="auto">
          <a:xfrm rot="-2877047">
            <a:off x="2161382" y="1578768"/>
            <a:ext cx="292100" cy="214313"/>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g</a:t>
            </a:r>
            <a:r>
              <a:rPr lang="en-US" sz="800" baseline="-25000">
                <a:latin typeface="Calibri" pitchFamily="34" charset="0"/>
              </a:rPr>
              <a:t>1</a:t>
            </a:r>
          </a:p>
        </p:txBody>
      </p:sp>
      <p:sp>
        <p:nvSpPr>
          <p:cNvPr id="40073" name="Oval 137"/>
          <p:cNvSpPr>
            <a:spLocks noChangeArrowheads="1"/>
          </p:cNvSpPr>
          <p:nvPr/>
        </p:nvSpPr>
        <p:spPr bwMode="auto">
          <a:xfrm>
            <a:off x="2203450" y="1954213"/>
            <a:ext cx="46038" cy="46037"/>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74" name="Text Box 138"/>
          <p:cNvSpPr txBox="1">
            <a:spLocks noChangeArrowheads="1"/>
          </p:cNvSpPr>
          <p:nvPr/>
        </p:nvSpPr>
        <p:spPr bwMode="auto">
          <a:xfrm rot="-2877047">
            <a:off x="2313782" y="1731168"/>
            <a:ext cx="292100" cy="214313"/>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h</a:t>
            </a:r>
            <a:r>
              <a:rPr lang="en-US" sz="800" baseline="-25000">
                <a:latin typeface="Calibri" pitchFamily="34" charset="0"/>
              </a:rPr>
              <a:t>1</a:t>
            </a:r>
          </a:p>
        </p:txBody>
      </p:sp>
      <p:sp>
        <p:nvSpPr>
          <p:cNvPr id="40075" name="Oval 139"/>
          <p:cNvSpPr>
            <a:spLocks noChangeArrowheads="1"/>
          </p:cNvSpPr>
          <p:nvPr/>
        </p:nvSpPr>
        <p:spPr bwMode="auto">
          <a:xfrm>
            <a:off x="2222500" y="2143125"/>
            <a:ext cx="46038"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76" name="Text Box 140"/>
          <p:cNvSpPr txBox="1">
            <a:spLocks noChangeArrowheads="1"/>
          </p:cNvSpPr>
          <p:nvPr/>
        </p:nvSpPr>
        <p:spPr bwMode="auto">
          <a:xfrm rot="-2877047">
            <a:off x="2466182" y="1883568"/>
            <a:ext cx="292100" cy="214313"/>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i</a:t>
            </a:r>
            <a:r>
              <a:rPr lang="en-US" sz="800" baseline="-25000">
                <a:latin typeface="Calibri" pitchFamily="34" charset="0"/>
              </a:rPr>
              <a:t>1</a:t>
            </a:r>
          </a:p>
        </p:txBody>
      </p:sp>
      <p:sp>
        <p:nvSpPr>
          <p:cNvPr id="40077" name="Oval 141"/>
          <p:cNvSpPr>
            <a:spLocks noChangeArrowheads="1"/>
          </p:cNvSpPr>
          <p:nvPr/>
        </p:nvSpPr>
        <p:spPr bwMode="auto">
          <a:xfrm>
            <a:off x="2151063" y="2382838"/>
            <a:ext cx="46037" cy="46037"/>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78" name="Text Box 142"/>
          <p:cNvSpPr txBox="1">
            <a:spLocks noChangeArrowheads="1"/>
          </p:cNvSpPr>
          <p:nvPr/>
        </p:nvSpPr>
        <p:spPr bwMode="auto">
          <a:xfrm rot="-2877047">
            <a:off x="2272507" y="2383631"/>
            <a:ext cx="292100" cy="214313"/>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j</a:t>
            </a:r>
            <a:r>
              <a:rPr lang="en-US" sz="800" baseline="-25000">
                <a:latin typeface="Calibri" pitchFamily="34" charset="0"/>
              </a:rPr>
              <a:t>1</a:t>
            </a:r>
          </a:p>
        </p:txBody>
      </p:sp>
      <p:sp>
        <p:nvSpPr>
          <p:cNvPr id="40079" name="Oval 143"/>
          <p:cNvSpPr>
            <a:spLocks noChangeArrowheads="1"/>
          </p:cNvSpPr>
          <p:nvPr/>
        </p:nvSpPr>
        <p:spPr bwMode="auto">
          <a:xfrm>
            <a:off x="1927225" y="2701925"/>
            <a:ext cx="46038"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80" name="Text Box 144"/>
          <p:cNvSpPr txBox="1">
            <a:spLocks noChangeArrowheads="1"/>
          </p:cNvSpPr>
          <p:nvPr/>
        </p:nvSpPr>
        <p:spPr bwMode="auto">
          <a:xfrm rot="-2877047">
            <a:off x="2062957" y="2618581"/>
            <a:ext cx="292100" cy="214313"/>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k</a:t>
            </a:r>
            <a:r>
              <a:rPr lang="en-US" sz="800" baseline="-25000">
                <a:latin typeface="Calibri" pitchFamily="34" charset="0"/>
              </a:rPr>
              <a:t>1</a:t>
            </a:r>
          </a:p>
        </p:txBody>
      </p:sp>
      <p:sp>
        <p:nvSpPr>
          <p:cNvPr id="40081" name="Oval 145"/>
          <p:cNvSpPr>
            <a:spLocks noChangeArrowheads="1"/>
          </p:cNvSpPr>
          <p:nvPr/>
        </p:nvSpPr>
        <p:spPr bwMode="auto">
          <a:xfrm>
            <a:off x="1520825" y="2940050"/>
            <a:ext cx="46038"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82" name="Text Box 146"/>
          <p:cNvSpPr txBox="1">
            <a:spLocks noChangeArrowheads="1"/>
          </p:cNvSpPr>
          <p:nvPr/>
        </p:nvSpPr>
        <p:spPr bwMode="auto">
          <a:xfrm rot="-2877047">
            <a:off x="1716882" y="2921793"/>
            <a:ext cx="292100" cy="214313"/>
          </a:xfrm>
          <a:prstGeom prst="rect">
            <a:avLst/>
          </a:prstGeom>
          <a:noFill/>
          <a:ln w="9525">
            <a:noFill/>
            <a:miter lim="800000"/>
            <a:headEnd/>
            <a:tailEnd/>
          </a:ln>
        </p:spPr>
        <p:txBody>
          <a:bodyPr>
            <a:spAutoFit/>
          </a:bodyPr>
          <a:lstStyle/>
          <a:p>
            <a:pPr>
              <a:spcBef>
                <a:spcPct val="50000"/>
              </a:spcBef>
            </a:pPr>
            <a:r>
              <a:rPr lang="en-US" sz="800">
                <a:latin typeface="Calibri" pitchFamily="34" charset="0"/>
              </a:rPr>
              <a:t>l</a:t>
            </a:r>
            <a:r>
              <a:rPr lang="en-US" sz="800" baseline="-25000">
                <a:latin typeface="Calibri" pitchFamily="34" charset="0"/>
              </a:rPr>
              <a:t>1</a:t>
            </a:r>
          </a:p>
        </p:txBody>
      </p:sp>
      <p:sp>
        <p:nvSpPr>
          <p:cNvPr id="40098" name="Oval 162"/>
          <p:cNvSpPr>
            <a:spLocks noChangeArrowheads="1"/>
          </p:cNvSpPr>
          <p:nvPr/>
        </p:nvSpPr>
        <p:spPr bwMode="auto">
          <a:xfrm>
            <a:off x="2082800" y="5589588"/>
            <a:ext cx="46038" cy="46037"/>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099" name="Oval 163"/>
          <p:cNvSpPr>
            <a:spLocks noChangeArrowheads="1"/>
          </p:cNvSpPr>
          <p:nvPr/>
        </p:nvSpPr>
        <p:spPr bwMode="auto">
          <a:xfrm>
            <a:off x="2260600" y="5248275"/>
            <a:ext cx="46038"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00" name="Oval 164"/>
          <p:cNvSpPr>
            <a:spLocks noChangeArrowheads="1"/>
          </p:cNvSpPr>
          <p:nvPr/>
        </p:nvSpPr>
        <p:spPr bwMode="auto">
          <a:xfrm>
            <a:off x="2584450" y="5119688"/>
            <a:ext cx="46038" cy="46037"/>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01" name="Oval 165"/>
          <p:cNvSpPr>
            <a:spLocks noChangeArrowheads="1"/>
          </p:cNvSpPr>
          <p:nvPr/>
        </p:nvSpPr>
        <p:spPr bwMode="auto">
          <a:xfrm>
            <a:off x="2846388" y="5187950"/>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02" name="Oval 166"/>
          <p:cNvSpPr>
            <a:spLocks noChangeArrowheads="1"/>
          </p:cNvSpPr>
          <p:nvPr/>
        </p:nvSpPr>
        <p:spPr bwMode="auto">
          <a:xfrm>
            <a:off x="3008313" y="5318125"/>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03" name="Oval 167"/>
          <p:cNvSpPr>
            <a:spLocks noChangeArrowheads="1"/>
          </p:cNvSpPr>
          <p:nvPr/>
        </p:nvSpPr>
        <p:spPr bwMode="auto">
          <a:xfrm>
            <a:off x="3097213" y="5451475"/>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04" name="Oval 168"/>
          <p:cNvSpPr>
            <a:spLocks noChangeArrowheads="1"/>
          </p:cNvSpPr>
          <p:nvPr/>
        </p:nvSpPr>
        <p:spPr bwMode="auto">
          <a:xfrm>
            <a:off x="3122613" y="5584825"/>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05" name="Oval 169"/>
          <p:cNvSpPr>
            <a:spLocks noChangeArrowheads="1"/>
          </p:cNvSpPr>
          <p:nvPr/>
        </p:nvSpPr>
        <p:spPr bwMode="auto">
          <a:xfrm>
            <a:off x="3092450" y="5722938"/>
            <a:ext cx="46038" cy="46037"/>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06" name="Oval 170"/>
          <p:cNvSpPr>
            <a:spLocks noChangeArrowheads="1"/>
          </p:cNvSpPr>
          <p:nvPr/>
        </p:nvSpPr>
        <p:spPr bwMode="auto">
          <a:xfrm>
            <a:off x="3005138" y="5851525"/>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07" name="Oval 171"/>
          <p:cNvSpPr>
            <a:spLocks noChangeArrowheads="1"/>
          </p:cNvSpPr>
          <p:nvPr/>
        </p:nvSpPr>
        <p:spPr bwMode="auto">
          <a:xfrm>
            <a:off x="2846388" y="5994400"/>
            <a:ext cx="46037"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08" name="Oval 172"/>
          <p:cNvSpPr>
            <a:spLocks noChangeArrowheads="1"/>
          </p:cNvSpPr>
          <p:nvPr/>
        </p:nvSpPr>
        <p:spPr bwMode="auto">
          <a:xfrm>
            <a:off x="2584450" y="6040438"/>
            <a:ext cx="46038" cy="46037"/>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09" name="Oval 173"/>
          <p:cNvSpPr>
            <a:spLocks noChangeArrowheads="1"/>
          </p:cNvSpPr>
          <p:nvPr/>
        </p:nvSpPr>
        <p:spPr bwMode="auto">
          <a:xfrm>
            <a:off x="2260600" y="5924550"/>
            <a:ext cx="46038" cy="46038"/>
          </a:xfrm>
          <a:prstGeom prst="ellipse">
            <a:avLst/>
          </a:prstGeom>
          <a:solidFill>
            <a:srgbClr val="3366FF"/>
          </a:solidFill>
          <a:ln w="9525">
            <a:solidFill>
              <a:schemeClr val="tx1"/>
            </a:solidFill>
            <a:round/>
            <a:headEnd/>
            <a:tailEnd/>
          </a:ln>
        </p:spPr>
        <p:txBody>
          <a:bodyPr wrap="none" anchor="ctr"/>
          <a:lstStyle/>
          <a:p>
            <a:endParaRPr lang="en-IN">
              <a:latin typeface="Calibri" pitchFamily="34" charset="0"/>
            </a:endParaRPr>
          </a:p>
        </p:txBody>
      </p:sp>
      <p:sp>
        <p:nvSpPr>
          <p:cNvPr id="40110" name="Line 174"/>
          <p:cNvSpPr>
            <a:spLocks noChangeShapeType="1"/>
          </p:cNvSpPr>
          <p:nvPr/>
        </p:nvSpPr>
        <p:spPr bwMode="auto">
          <a:xfrm>
            <a:off x="4572000" y="1257300"/>
            <a:ext cx="0" cy="5467350"/>
          </a:xfrm>
          <a:prstGeom prst="line">
            <a:avLst/>
          </a:prstGeom>
          <a:noFill/>
          <a:ln w="9525">
            <a:solidFill>
              <a:srgbClr val="800000"/>
            </a:solidFill>
            <a:round/>
            <a:headEnd/>
            <a:tailEnd/>
          </a:ln>
        </p:spPr>
        <p:txBody>
          <a:bodyPr/>
          <a:lstStyle/>
          <a:p>
            <a:endParaRPr lang="en-US"/>
          </a:p>
        </p:txBody>
      </p:sp>
      <p:sp>
        <p:nvSpPr>
          <p:cNvPr id="40111" name="Text Box 175"/>
          <p:cNvSpPr txBox="1">
            <a:spLocks noChangeArrowheads="1"/>
          </p:cNvSpPr>
          <p:nvPr/>
        </p:nvSpPr>
        <p:spPr bwMode="auto">
          <a:xfrm>
            <a:off x="4572000" y="1212850"/>
            <a:ext cx="533400" cy="304800"/>
          </a:xfrm>
          <a:prstGeom prst="rect">
            <a:avLst/>
          </a:prstGeom>
          <a:noFill/>
          <a:ln w="9525">
            <a:noFill/>
            <a:miter lim="800000"/>
            <a:headEnd/>
            <a:tailEnd/>
          </a:ln>
        </p:spPr>
        <p:txBody>
          <a:bodyPr>
            <a:spAutoFit/>
          </a:bodyPr>
          <a:lstStyle/>
          <a:p>
            <a:pPr>
              <a:spcBef>
                <a:spcPct val="50000"/>
              </a:spcBef>
            </a:pPr>
            <a:r>
              <a:rPr lang="en-US" sz="1400">
                <a:latin typeface="Calibri" pitchFamily="34" charset="0"/>
              </a:rPr>
              <a:t>X</a:t>
            </a:r>
            <a:r>
              <a:rPr lang="en-US" sz="1400" baseline="-25000">
                <a:latin typeface="Calibri" pitchFamily="34" charset="0"/>
              </a:rPr>
              <a:t>1</a:t>
            </a:r>
          </a:p>
        </p:txBody>
      </p:sp>
      <p:sp>
        <p:nvSpPr>
          <p:cNvPr id="40112" name="Text Box 176"/>
          <p:cNvSpPr txBox="1">
            <a:spLocks noChangeArrowheads="1"/>
          </p:cNvSpPr>
          <p:nvPr/>
        </p:nvSpPr>
        <p:spPr bwMode="auto">
          <a:xfrm>
            <a:off x="4524375" y="6519863"/>
            <a:ext cx="533400" cy="304800"/>
          </a:xfrm>
          <a:prstGeom prst="rect">
            <a:avLst/>
          </a:prstGeom>
          <a:noFill/>
          <a:ln w="9525">
            <a:noFill/>
            <a:miter lim="800000"/>
            <a:headEnd/>
            <a:tailEnd/>
          </a:ln>
        </p:spPr>
        <p:txBody>
          <a:bodyPr>
            <a:spAutoFit/>
          </a:bodyPr>
          <a:lstStyle/>
          <a:p>
            <a:pPr>
              <a:spcBef>
                <a:spcPct val="50000"/>
              </a:spcBef>
            </a:pPr>
            <a:r>
              <a:rPr lang="en-US" sz="1400">
                <a:latin typeface="Calibri" pitchFamily="34" charset="0"/>
              </a:rPr>
              <a:t>Y</a:t>
            </a:r>
            <a:r>
              <a:rPr lang="en-US" sz="1400" baseline="-25000">
                <a:latin typeface="Calibri" pitchFamily="34" charset="0"/>
              </a:rPr>
              <a:t>1</a:t>
            </a:r>
          </a:p>
        </p:txBody>
      </p:sp>
      <p:sp>
        <p:nvSpPr>
          <p:cNvPr id="40113" name="Line 177"/>
          <p:cNvSpPr>
            <a:spLocks noChangeShapeType="1"/>
          </p:cNvSpPr>
          <p:nvPr/>
        </p:nvSpPr>
        <p:spPr bwMode="auto">
          <a:xfrm>
            <a:off x="2873375" y="4691063"/>
            <a:ext cx="1698625" cy="0"/>
          </a:xfrm>
          <a:prstGeom prst="line">
            <a:avLst/>
          </a:prstGeom>
          <a:noFill/>
          <a:ln w="9525">
            <a:solidFill>
              <a:srgbClr val="FF9900"/>
            </a:solidFill>
            <a:round/>
            <a:headEnd/>
            <a:tailEnd/>
          </a:ln>
        </p:spPr>
        <p:txBody>
          <a:bodyPr/>
          <a:lstStyle/>
          <a:p>
            <a:endParaRPr lang="en-US"/>
          </a:p>
        </p:txBody>
      </p:sp>
      <p:sp>
        <p:nvSpPr>
          <p:cNvPr id="40114" name="Line 178"/>
          <p:cNvSpPr>
            <a:spLocks noChangeShapeType="1"/>
          </p:cNvSpPr>
          <p:nvPr/>
        </p:nvSpPr>
        <p:spPr bwMode="auto">
          <a:xfrm>
            <a:off x="2870200" y="6524625"/>
            <a:ext cx="1698625" cy="0"/>
          </a:xfrm>
          <a:prstGeom prst="line">
            <a:avLst/>
          </a:prstGeom>
          <a:noFill/>
          <a:ln w="9525">
            <a:solidFill>
              <a:srgbClr val="FF9900"/>
            </a:solidFill>
            <a:round/>
            <a:headEnd/>
            <a:tailEnd/>
          </a:ln>
        </p:spPr>
        <p:txBody>
          <a:bodyPr/>
          <a:lstStyle/>
          <a:p>
            <a:endParaRPr lang="en-US"/>
          </a:p>
        </p:txBody>
      </p:sp>
      <p:sp>
        <p:nvSpPr>
          <p:cNvPr id="40116" name="Line 180"/>
          <p:cNvSpPr>
            <a:spLocks noChangeShapeType="1"/>
          </p:cNvSpPr>
          <p:nvPr/>
        </p:nvSpPr>
        <p:spPr bwMode="auto">
          <a:xfrm>
            <a:off x="2414588" y="4816475"/>
            <a:ext cx="2157412" cy="0"/>
          </a:xfrm>
          <a:prstGeom prst="line">
            <a:avLst/>
          </a:prstGeom>
          <a:noFill/>
          <a:ln w="9525">
            <a:solidFill>
              <a:srgbClr val="FF9900"/>
            </a:solidFill>
            <a:round/>
            <a:headEnd/>
            <a:tailEnd/>
          </a:ln>
        </p:spPr>
        <p:txBody>
          <a:bodyPr/>
          <a:lstStyle/>
          <a:p>
            <a:endParaRPr lang="en-US"/>
          </a:p>
        </p:txBody>
      </p:sp>
      <p:sp>
        <p:nvSpPr>
          <p:cNvPr id="40117" name="Line 181"/>
          <p:cNvSpPr>
            <a:spLocks noChangeShapeType="1"/>
          </p:cNvSpPr>
          <p:nvPr/>
        </p:nvSpPr>
        <p:spPr bwMode="auto">
          <a:xfrm>
            <a:off x="2414588" y="6399213"/>
            <a:ext cx="2157412" cy="0"/>
          </a:xfrm>
          <a:prstGeom prst="line">
            <a:avLst/>
          </a:prstGeom>
          <a:noFill/>
          <a:ln w="9525">
            <a:solidFill>
              <a:srgbClr val="FF9900"/>
            </a:solidFill>
            <a:round/>
            <a:headEnd/>
            <a:tailEnd/>
          </a:ln>
        </p:spPr>
        <p:txBody>
          <a:bodyPr/>
          <a:lstStyle/>
          <a:p>
            <a:endParaRPr lang="en-US"/>
          </a:p>
        </p:txBody>
      </p:sp>
      <p:sp>
        <p:nvSpPr>
          <p:cNvPr id="40118" name="Line 182"/>
          <p:cNvSpPr>
            <a:spLocks noChangeShapeType="1"/>
          </p:cNvSpPr>
          <p:nvPr/>
        </p:nvSpPr>
        <p:spPr bwMode="auto">
          <a:xfrm>
            <a:off x="2081213" y="5146675"/>
            <a:ext cx="2490787" cy="0"/>
          </a:xfrm>
          <a:prstGeom prst="line">
            <a:avLst/>
          </a:prstGeom>
          <a:noFill/>
          <a:ln w="9525">
            <a:solidFill>
              <a:srgbClr val="FF9900"/>
            </a:solidFill>
            <a:round/>
            <a:headEnd/>
            <a:tailEnd/>
          </a:ln>
        </p:spPr>
        <p:txBody>
          <a:bodyPr/>
          <a:lstStyle/>
          <a:p>
            <a:endParaRPr lang="en-US"/>
          </a:p>
        </p:txBody>
      </p:sp>
      <p:sp>
        <p:nvSpPr>
          <p:cNvPr id="40119" name="Line 183"/>
          <p:cNvSpPr>
            <a:spLocks noChangeShapeType="1"/>
          </p:cNvSpPr>
          <p:nvPr/>
        </p:nvSpPr>
        <p:spPr bwMode="auto">
          <a:xfrm>
            <a:off x="2078038" y="6064250"/>
            <a:ext cx="2490787" cy="0"/>
          </a:xfrm>
          <a:prstGeom prst="line">
            <a:avLst/>
          </a:prstGeom>
          <a:noFill/>
          <a:ln w="9525">
            <a:solidFill>
              <a:srgbClr val="FF9900"/>
            </a:solidFill>
            <a:round/>
            <a:headEnd/>
            <a:tailEnd/>
          </a:ln>
        </p:spPr>
        <p:txBody>
          <a:bodyPr/>
          <a:lstStyle/>
          <a:p>
            <a:endParaRPr lang="en-US"/>
          </a:p>
        </p:txBody>
      </p:sp>
      <p:sp>
        <p:nvSpPr>
          <p:cNvPr id="40120" name="Line 184"/>
          <p:cNvSpPr>
            <a:spLocks noChangeShapeType="1"/>
          </p:cNvSpPr>
          <p:nvPr/>
        </p:nvSpPr>
        <p:spPr bwMode="auto">
          <a:xfrm>
            <a:off x="1955800" y="5608638"/>
            <a:ext cx="2613025" cy="0"/>
          </a:xfrm>
          <a:prstGeom prst="line">
            <a:avLst/>
          </a:prstGeom>
          <a:noFill/>
          <a:ln w="9525">
            <a:solidFill>
              <a:srgbClr val="FF9900"/>
            </a:solidFill>
            <a:round/>
            <a:headEnd/>
            <a:tailEnd/>
          </a:ln>
        </p:spPr>
        <p:txBody>
          <a:bodyPr/>
          <a:lstStyle/>
          <a:p>
            <a:endParaRPr lang="en-US"/>
          </a:p>
        </p:txBody>
      </p:sp>
      <p:sp>
        <p:nvSpPr>
          <p:cNvPr id="40122" name="Arc 186"/>
          <p:cNvSpPr>
            <a:spLocks/>
          </p:cNvSpPr>
          <p:nvPr/>
        </p:nvSpPr>
        <p:spPr bwMode="auto">
          <a:xfrm flipV="1">
            <a:off x="4568825" y="4208463"/>
            <a:ext cx="484188" cy="482600"/>
          </a:xfrm>
          <a:custGeom>
            <a:avLst/>
            <a:gdLst>
              <a:gd name="T0" fmla="*/ 0 w 21600"/>
              <a:gd name="T1" fmla="*/ 0 h 21600"/>
              <a:gd name="T2" fmla="*/ 10853611 w 21600"/>
              <a:gd name="T3" fmla="*/ 10782534 h 21600"/>
              <a:gd name="T4" fmla="*/ 0 w 21600"/>
              <a:gd name="T5" fmla="*/ 10782534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9525">
            <a:solidFill>
              <a:srgbClr val="FF9900"/>
            </a:solidFill>
            <a:round/>
            <a:headEnd/>
            <a:tailEnd/>
          </a:ln>
        </p:spPr>
        <p:txBody>
          <a:bodyPr wrap="none" anchor="ctr"/>
          <a:lstStyle/>
          <a:p>
            <a:endParaRPr lang="en-US"/>
          </a:p>
        </p:txBody>
      </p:sp>
      <p:sp>
        <p:nvSpPr>
          <p:cNvPr id="40123" name="Arc 187"/>
          <p:cNvSpPr>
            <a:spLocks/>
          </p:cNvSpPr>
          <p:nvPr/>
        </p:nvSpPr>
        <p:spPr bwMode="auto">
          <a:xfrm flipV="1">
            <a:off x="4572000" y="4205288"/>
            <a:ext cx="612775" cy="611187"/>
          </a:xfrm>
          <a:custGeom>
            <a:avLst/>
            <a:gdLst>
              <a:gd name="T0" fmla="*/ 0 w 21600"/>
              <a:gd name="T1" fmla="*/ 0 h 21600"/>
              <a:gd name="T2" fmla="*/ 17383945 w 21600"/>
              <a:gd name="T3" fmla="*/ 17293169 h 21600"/>
              <a:gd name="T4" fmla="*/ 0 w 21600"/>
              <a:gd name="T5" fmla="*/ 17293961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8" y="0"/>
                  <a:pt x="21599" y="9670"/>
                  <a:pt x="21599" y="21599"/>
                </a:cubicBezTo>
              </a:path>
              <a:path w="21600" h="21600" stroke="0" extrusionOk="0">
                <a:moveTo>
                  <a:pt x="-1" y="0"/>
                </a:moveTo>
                <a:cubicBezTo>
                  <a:pt x="11928" y="0"/>
                  <a:pt x="21599" y="9670"/>
                  <a:pt x="21599" y="21599"/>
                </a:cubicBezTo>
                <a:lnTo>
                  <a:pt x="0" y="21600"/>
                </a:lnTo>
                <a:close/>
              </a:path>
            </a:pathLst>
          </a:custGeom>
          <a:noFill/>
          <a:ln w="9525">
            <a:solidFill>
              <a:srgbClr val="FF9900"/>
            </a:solidFill>
            <a:round/>
            <a:headEnd/>
            <a:tailEnd/>
          </a:ln>
        </p:spPr>
        <p:txBody>
          <a:bodyPr wrap="none" anchor="ctr"/>
          <a:lstStyle/>
          <a:p>
            <a:endParaRPr lang="en-US"/>
          </a:p>
        </p:txBody>
      </p:sp>
      <p:sp>
        <p:nvSpPr>
          <p:cNvPr id="40124" name="Arc 188"/>
          <p:cNvSpPr>
            <a:spLocks/>
          </p:cNvSpPr>
          <p:nvPr/>
        </p:nvSpPr>
        <p:spPr bwMode="auto">
          <a:xfrm flipV="1">
            <a:off x="4572000" y="4208463"/>
            <a:ext cx="931863" cy="935037"/>
          </a:xfrm>
          <a:custGeom>
            <a:avLst/>
            <a:gdLst>
              <a:gd name="T0" fmla="*/ 0 w 21600"/>
              <a:gd name="T1" fmla="*/ 0 h 21600"/>
              <a:gd name="T2" fmla="*/ 40202249 w 21600"/>
              <a:gd name="T3" fmla="*/ 40474718 h 21600"/>
              <a:gd name="T4" fmla="*/ 0 w 21600"/>
              <a:gd name="T5" fmla="*/ 40476579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8" y="0"/>
                  <a:pt x="21599" y="9670"/>
                  <a:pt x="21599" y="21599"/>
                </a:cubicBezTo>
              </a:path>
              <a:path w="21600" h="21600" stroke="0" extrusionOk="0">
                <a:moveTo>
                  <a:pt x="-1" y="0"/>
                </a:moveTo>
                <a:cubicBezTo>
                  <a:pt x="11928" y="0"/>
                  <a:pt x="21599" y="9670"/>
                  <a:pt x="21599" y="21599"/>
                </a:cubicBezTo>
                <a:lnTo>
                  <a:pt x="0" y="21600"/>
                </a:lnTo>
                <a:close/>
              </a:path>
            </a:pathLst>
          </a:custGeom>
          <a:noFill/>
          <a:ln w="9525">
            <a:solidFill>
              <a:srgbClr val="FF9900"/>
            </a:solidFill>
            <a:round/>
            <a:headEnd/>
            <a:tailEnd/>
          </a:ln>
        </p:spPr>
        <p:txBody>
          <a:bodyPr wrap="none" anchor="ctr"/>
          <a:lstStyle/>
          <a:p>
            <a:endParaRPr lang="en-US"/>
          </a:p>
        </p:txBody>
      </p:sp>
      <p:sp>
        <p:nvSpPr>
          <p:cNvPr id="40125" name="Arc 189"/>
          <p:cNvSpPr>
            <a:spLocks/>
          </p:cNvSpPr>
          <p:nvPr/>
        </p:nvSpPr>
        <p:spPr bwMode="auto">
          <a:xfrm flipV="1">
            <a:off x="4568825" y="4210050"/>
            <a:ext cx="1398588" cy="1395413"/>
          </a:xfrm>
          <a:custGeom>
            <a:avLst/>
            <a:gdLst>
              <a:gd name="T0" fmla="*/ 0 w 21600"/>
              <a:gd name="T1" fmla="*/ 0 h 21600"/>
              <a:gd name="T2" fmla="*/ 90557796 w 21600"/>
              <a:gd name="T3" fmla="*/ 90142904 h 21600"/>
              <a:gd name="T4" fmla="*/ 0 w 21600"/>
              <a:gd name="T5" fmla="*/ 90147103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8" y="0"/>
                  <a:pt x="21599" y="9670"/>
                  <a:pt x="21599" y="21599"/>
                </a:cubicBezTo>
              </a:path>
              <a:path w="21600" h="21600" stroke="0" extrusionOk="0">
                <a:moveTo>
                  <a:pt x="-1" y="0"/>
                </a:moveTo>
                <a:cubicBezTo>
                  <a:pt x="11928" y="0"/>
                  <a:pt x="21599" y="9670"/>
                  <a:pt x="21599" y="21599"/>
                </a:cubicBezTo>
                <a:lnTo>
                  <a:pt x="0" y="21600"/>
                </a:lnTo>
                <a:close/>
              </a:path>
            </a:pathLst>
          </a:custGeom>
          <a:noFill/>
          <a:ln w="9525">
            <a:solidFill>
              <a:srgbClr val="FF9900"/>
            </a:solidFill>
            <a:round/>
            <a:headEnd/>
            <a:tailEnd/>
          </a:ln>
        </p:spPr>
        <p:txBody>
          <a:bodyPr wrap="none" anchor="ctr"/>
          <a:lstStyle/>
          <a:p>
            <a:endParaRPr lang="en-US"/>
          </a:p>
        </p:txBody>
      </p:sp>
      <p:sp>
        <p:nvSpPr>
          <p:cNvPr id="40126" name="Arc 190"/>
          <p:cNvSpPr>
            <a:spLocks/>
          </p:cNvSpPr>
          <p:nvPr/>
        </p:nvSpPr>
        <p:spPr bwMode="auto">
          <a:xfrm flipV="1">
            <a:off x="4568825" y="4208463"/>
            <a:ext cx="1855788" cy="1855787"/>
          </a:xfrm>
          <a:custGeom>
            <a:avLst/>
            <a:gdLst>
              <a:gd name="T0" fmla="*/ 0 w 21600"/>
              <a:gd name="T1" fmla="*/ 0 h 21600"/>
              <a:gd name="T2" fmla="*/ 159442073 w 21600"/>
              <a:gd name="T3" fmla="*/ 159434513 h 21600"/>
              <a:gd name="T4" fmla="*/ 0 w 21600"/>
              <a:gd name="T5" fmla="*/ 159441901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8" y="0"/>
                  <a:pt x="21599" y="9670"/>
                  <a:pt x="21599" y="21599"/>
                </a:cubicBezTo>
              </a:path>
              <a:path w="21600" h="21600" stroke="0" extrusionOk="0">
                <a:moveTo>
                  <a:pt x="-1" y="0"/>
                </a:moveTo>
                <a:cubicBezTo>
                  <a:pt x="11928" y="0"/>
                  <a:pt x="21599" y="9670"/>
                  <a:pt x="21599" y="21599"/>
                </a:cubicBezTo>
                <a:lnTo>
                  <a:pt x="0" y="21600"/>
                </a:lnTo>
                <a:close/>
              </a:path>
            </a:pathLst>
          </a:custGeom>
          <a:noFill/>
          <a:ln w="9525">
            <a:solidFill>
              <a:srgbClr val="FF9900"/>
            </a:solidFill>
            <a:round/>
            <a:headEnd/>
            <a:tailEnd/>
          </a:ln>
        </p:spPr>
        <p:txBody>
          <a:bodyPr wrap="none" anchor="ctr"/>
          <a:lstStyle/>
          <a:p>
            <a:endParaRPr lang="en-US"/>
          </a:p>
        </p:txBody>
      </p:sp>
      <p:sp>
        <p:nvSpPr>
          <p:cNvPr id="40127" name="Arc 191"/>
          <p:cNvSpPr>
            <a:spLocks/>
          </p:cNvSpPr>
          <p:nvPr/>
        </p:nvSpPr>
        <p:spPr bwMode="auto">
          <a:xfrm flipV="1">
            <a:off x="4572000" y="4206875"/>
            <a:ext cx="2193925" cy="2193925"/>
          </a:xfrm>
          <a:custGeom>
            <a:avLst/>
            <a:gdLst>
              <a:gd name="T0" fmla="*/ 0 w 21600"/>
              <a:gd name="T1" fmla="*/ 0 h 21600"/>
              <a:gd name="T2" fmla="*/ 222838202 w 21600"/>
              <a:gd name="T3" fmla="*/ 222827842 h 21600"/>
              <a:gd name="T4" fmla="*/ 0 w 21600"/>
              <a:gd name="T5" fmla="*/ 222838202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8" y="0"/>
                  <a:pt x="21599" y="9670"/>
                  <a:pt x="21599" y="21599"/>
                </a:cubicBezTo>
              </a:path>
              <a:path w="21600" h="21600" stroke="0" extrusionOk="0">
                <a:moveTo>
                  <a:pt x="-1" y="0"/>
                </a:moveTo>
                <a:cubicBezTo>
                  <a:pt x="11928" y="0"/>
                  <a:pt x="21599" y="9670"/>
                  <a:pt x="21599" y="21599"/>
                </a:cubicBezTo>
                <a:lnTo>
                  <a:pt x="0" y="21600"/>
                </a:lnTo>
                <a:close/>
              </a:path>
            </a:pathLst>
          </a:custGeom>
          <a:noFill/>
          <a:ln w="9525">
            <a:solidFill>
              <a:srgbClr val="FF9900"/>
            </a:solidFill>
            <a:round/>
            <a:headEnd/>
            <a:tailEnd/>
          </a:ln>
        </p:spPr>
        <p:txBody>
          <a:bodyPr wrap="none" anchor="ctr"/>
          <a:lstStyle/>
          <a:p>
            <a:endParaRPr lang="en-US"/>
          </a:p>
        </p:txBody>
      </p:sp>
      <p:sp>
        <p:nvSpPr>
          <p:cNvPr id="40128" name="Arc 192"/>
          <p:cNvSpPr>
            <a:spLocks/>
          </p:cNvSpPr>
          <p:nvPr/>
        </p:nvSpPr>
        <p:spPr bwMode="auto">
          <a:xfrm flipV="1">
            <a:off x="4568825" y="4206875"/>
            <a:ext cx="2312988" cy="2312988"/>
          </a:xfrm>
          <a:custGeom>
            <a:avLst/>
            <a:gdLst>
              <a:gd name="T0" fmla="*/ 0 w 21600"/>
              <a:gd name="T1" fmla="*/ 0 h 21600"/>
              <a:gd name="T2" fmla="*/ 247681198 w 21600"/>
              <a:gd name="T3" fmla="*/ 247669633 h 21600"/>
              <a:gd name="T4" fmla="*/ 0 w 21600"/>
              <a:gd name="T5" fmla="*/ 24768119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8" y="0"/>
                  <a:pt x="21599" y="9670"/>
                  <a:pt x="21599" y="21599"/>
                </a:cubicBezTo>
              </a:path>
              <a:path w="21600" h="21600" stroke="0" extrusionOk="0">
                <a:moveTo>
                  <a:pt x="-1" y="0"/>
                </a:moveTo>
                <a:cubicBezTo>
                  <a:pt x="11928" y="0"/>
                  <a:pt x="21599" y="9670"/>
                  <a:pt x="21599" y="21599"/>
                </a:cubicBezTo>
                <a:lnTo>
                  <a:pt x="0" y="21600"/>
                </a:lnTo>
                <a:close/>
              </a:path>
            </a:pathLst>
          </a:custGeom>
          <a:noFill/>
          <a:ln w="9525">
            <a:solidFill>
              <a:srgbClr val="FF9900"/>
            </a:solidFill>
            <a:round/>
            <a:headEnd/>
            <a:tailEnd/>
          </a:ln>
        </p:spPr>
        <p:txBody>
          <a:bodyPr wrap="none" anchor="ctr"/>
          <a:lstStyle/>
          <a:p>
            <a:endParaRPr lang="en-US"/>
          </a:p>
        </p:txBody>
      </p:sp>
      <p:sp>
        <p:nvSpPr>
          <p:cNvPr id="40129" name="Line 193"/>
          <p:cNvSpPr>
            <a:spLocks noChangeShapeType="1"/>
          </p:cNvSpPr>
          <p:nvPr/>
        </p:nvSpPr>
        <p:spPr bwMode="auto">
          <a:xfrm flipV="1">
            <a:off x="5967413" y="2260600"/>
            <a:ext cx="0" cy="1949450"/>
          </a:xfrm>
          <a:prstGeom prst="line">
            <a:avLst/>
          </a:prstGeom>
          <a:noFill/>
          <a:ln w="9525">
            <a:solidFill>
              <a:schemeClr val="tx1"/>
            </a:solidFill>
            <a:prstDash val="lgDashDot"/>
            <a:round/>
            <a:headEnd/>
            <a:tailEnd/>
          </a:ln>
        </p:spPr>
        <p:txBody>
          <a:bodyPr/>
          <a:lstStyle/>
          <a:p>
            <a:endParaRPr lang="en-US"/>
          </a:p>
        </p:txBody>
      </p:sp>
      <p:sp>
        <p:nvSpPr>
          <p:cNvPr id="40130" name="Line 194"/>
          <p:cNvSpPr>
            <a:spLocks noChangeShapeType="1"/>
          </p:cNvSpPr>
          <p:nvPr/>
        </p:nvSpPr>
        <p:spPr bwMode="auto">
          <a:xfrm>
            <a:off x="2870200" y="2259013"/>
            <a:ext cx="3097213" cy="0"/>
          </a:xfrm>
          <a:prstGeom prst="line">
            <a:avLst/>
          </a:prstGeom>
          <a:noFill/>
          <a:ln w="9525">
            <a:solidFill>
              <a:schemeClr val="tx1"/>
            </a:solidFill>
            <a:round/>
            <a:headEnd/>
            <a:tailEnd/>
          </a:ln>
        </p:spPr>
        <p:txBody>
          <a:bodyPr/>
          <a:lstStyle/>
          <a:p>
            <a:endParaRPr lang="en-US"/>
          </a:p>
        </p:txBody>
      </p:sp>
      <p:sp>
        <p:nvSpPr>
          <p:cNvPr id="40131" name="Line 195"/>
          <p:cNvSpPr>
            <a:spLocks noChangeShapeType="1"/>
          </p:cNvSpPr>
          <p:nvPr/>
        </p:nvSpPr>
        <p:spPr bwMode="auto">
          <a:xfrm flipV="1">
            <a:off x="5053013" y="2259013"/>
            <a:ext cx="914400" cy="1951037"/>
          </a:xfrm>
          <a:prstGeom prst="line">
            <a:avLst/>
          </a:prstGeom>
          <a:noFill/>
          <a:ln w="9525">
            <a:solidFill>
              <a:schemeClr val="tx1"/>
            </a:solidFill>
            <a:round/>
            <a:headEnd/>
            <a:tailEnd/>
          </a:ln>
        </p:spPr>
        <p:txBody>
          <a:bodyPr/>
          <a:lstStyle/>
          <a:p>
            <a:endParaRPr lang="en-US"/>
          </a:p>
        </p:txBody>
      </p:sp>
      <p:sp>
        <p:nvSpPr>
          <p:cNvPr id="40132" name="Line 196"/>
          <p:cNvSpPr>
            <a:spLocks noChangeShapeType="1"/>
          </p:cNvSpPr>
          <p:nvPr/>
        </p:nvSpPr>
        <p:spPr bwMode="auto">
          <a:xfrm flipV="1">
            <a:off x="5184775" y="2259013"/>
            <a:ext cx="782638" cy="1951037"/>
          </a:xfrm>
          <a:prstGeom prst="line">
            <a:avLst/>
          </a:prstGeom>
          <a:noFill/>
          <a:ln w="9525">
            <a:solidFill>
              <a:schemeClr val="bg1">
                <a:lumMod val="65000"/>
              </a:schemeClr>
            </a:solidFill>
            <a:round/>
            <a:headEnd/>
            <a:tailEnd/>
          </a:ln>
        </p:spPr>
        <p:txBody>
          <a:bodyPr/>
          <a:lstStyle/>
          <a:p>
            <a:pPr fontAlgn="auto">
              <a:spcBef>
                <a:spcPts val="0"/>
              </a:spcBef>
              <a:spcAft>
                <a:spcPts val="0"/>
              </a:spcAft>
              <a:defRPr/>
            </a:pPr>
            <a:endParaRPr lang="en-IN">
              <a:latin typeface="+mn-lt"/>
            </a:endParaRPr>
          </a:p>
        </p:txBody>
      </p:sp>
      <p:sp>
        <p:nvSpPr>
          <p:cNvPr id="40133" name="Line 197"/>
          <p:cNvSpPr>
            <a:spLocks noChangeShapeType="1"/>
          </p:cNvSpPr>
          <p:nvPr/>
        </p:nvSpPr>
        <p:spPr bwMode="auto">
          <a:xfrm flipV="1">
            <a:off x="5503863" y="2259013"/>
            <a:ext cx="463550" cy="1951037"/>
          </a:xfrm>
          <a:prstGeom prst="line">
            <a:avLst/>
          </a:prstGeom>
          <a:noFill/>
          <a:ln w="9525">
            <a:solidFill>
              <a:schemeClr val="bg1">
                <a:lumMod val="65000"/>
              </a:schemeClr>
            </a:solidFill>
            <a:round/>
            <a:headEnd/>
            <a:tailEnd/>
          </a:ln>
        </p:spPr>
        <p:txBody>
          <a:bodyPr/>
          <a:lstStyle/>
          <a:p>
            <a:pPr fontAlgn="auto">
              <a:spcBef>
                <a:spcPts val="0"/>
              </a:spcBef>
              <a:spcAft>
                <a:spcPts val="0"/>
              </a:spcAft>
              <a:defRPr/>
            </a:pPr>
            <a:endParaRPr lang="en-IN">
              <a:latin typeface="+mn-lt"/>
            </a:endParaRPr>
          </a:p>
        </p:txBody>
      </p:sp>
      <p:sp>
        <p:nvSpPr>
          <p:cNvPr id="40134" name="Line 198"/>
          <p:cNvSpPr>
            <a:spLocks noChangeShapeType="1"/>
          </p:cNvSpPr>
          <p:nvPr/>
        </p:nvSpPr>
        <p:spPr bwMode="auto">
          <a:xfrm flipH="1" flipV="1">
            <a:off x="5967413" y="2259013"/>
            <a:ext cx="457200" cy="1951037"/>
          </a:xfrm>
          <a:prstGeom prst="line">
            <a:avLst/>
          </a:prstGeom>
          <a:noFill/>
          <a:ln w="9525">
            <a:solidFill>
              <a:schemeClr val="bg1">
                <a:lumMod val="65000"/>
              </a:schemeClr>
            </a:solidFill>
            <a:round/>
            <a:headEnd/>
            <a:tailEnd/>
          </a:ln>
        </p:spPr>
        <p:txBody>
          <a:bodyPr/>
          <a:lstStyle/>
          <a:p>
            <a:pPr fontAlgn="auto">
              <a:spcBef>
                <a:spcPts val="0"/>
              </a:spcBef>
              <a:spcAft>
                <a:spcPts val="0"/>
              </a:spcAft>
              <a:defRPr/>
            </a:pPr>
            <a:endParaRPr lang="en-IN">
              <a:latin typeface="+mn-lt"/>
            </a:endParaRPr>
          </a:p>
        </p:txBody>
      </p:sp>
      <p:sp>
        <p:nvSpPr>
          <p:cNvPr id="40135" name="Line 199"/>
          <p:cNvSpPr>
            <a:spLocks noChangeShapeType="1"/>
          </p:cNvSpPr>
          <p:nvPr/>
        </p:nvSpPr>
        <p:spPr bwMode="auto">
          <a:xfrm flipH="1" flipV="1">
            <a:off x="5967413" y="2259013"/>
            <a:ext cx="798512" cy="1946275"/>
          </a:xfrm>
          <a:prstGeom prst="line">
            <a:avLst/>
          </a:prstGeom>
          <a:noFill/>
          <a:ln w="9525">
            <a:solidFill>
              <a:schemeClr val="bg1">
                <a:lumMod val="65000"/>
              </a:schemeClr>
            </a:solidFill>
            <a:round/>
            <a:headEnd/>
            <a:tailEnd/>
          </a:ln>
        </p:spPr>
        <p:txBody>
          <a:bodyPr/>
          <a:lstStyle/>
          <a:p>
            <a:pPr fontAlgn="auto">
              <a:spcBef>
                <a:spcPts val="0"/>
              </a:spcBef>
              <a:spcAft>
                <a:spcPts val="0"/>
              </a:spcAft>
              <a:defRPr/>
            </a:pPr>
            <a:endParaRPr lang="en-IN">
              <a:latin typeface="+mn-lt"/>
            </a:endParaRPr>
          </a:p>
        </p:txBody>
      </p:sp>
      <p:sp>
        <p:nvSpPr>
          <p:cNvPr id="40137" name="Line 201"/>
          <p:cNvSpPr>
            <a:spLocks noChangeShapeType="1"/>
          </p:cNvSpPr>
          <p:nvPr/>
        </p:nvSpPr>
        <p:spPr bwMode="auto">
          <a:xfrm flipH="1" flipV="1">
            <a:off x="5967413" y="2259013"/>
            <a:ext cx="914400" cy="1951037"/>
          </a:xfrm>
          <a:prstGeom prst="line">
            <a:avLst/>
          </a:prstGeom>
          <a:noFill/>
          <a:ln w="9525">
            <a:solidFill>
              <a:schemeClr val="tx1"/>
            </a:solidFill>
            <a:round/>
            <a:headEnd/>
            <a:tailEnd/>
          </a:ln>
        </p:spPr>
        <p:txBody>
          <a:bodyPr/>
          <a:lstStyle/>
          <a:p>
            <a:endParaRPr lang="en-US"/>
          </a:p>
        </p:txBody>
      </p:sp>
      <p:sp>
        <p:nvSpPr>
          <p:cNvPr id="40138" name="Line 202"/>
          <p:cNvSpPr>
            <a:spLocks noChangeShapeType="1"/>
          </p:cNvSpPr>
          <p:nvPr/>
        </p:nvSpPr>
        <p:spPr bwMode="auto">
          <a:xfrm>
            <a:off x="3143250" y="2840038"/>
            <a:ext cx="2824163" cy="0"/>
          </a:xfrm>
          <a:prstGeom prst="line">
            <a:avLst/>
          </a:prstGeom>
          <a:noFill/>
          <a:ln w="9525">
            <a:solidFill>
              <a:srgbClr val="FF9900"/>
            </a:solidFill>
            <a:round/>
            <a:headEnd/>
            <a:tailEnd/>
          </a:ln>
        </p:spPr>
        <p:txBody>
          <a:bodyPr/>
          <a:lstStyle/>
          <a:p>
            <a:endParaRPr lang="en-US"/>
          </a:p>
        </p:txBody>
      </p:sp>
      <p:sp>
        <p:nvSpPr>
          <p:cNvPr id="40139" name="Line 203"/>
          <p:cNvSpPr>
            <a:spLocks noChangeShapeType="1"/>
          </p:cNvSpPr>
          <p:nvPr/>
        </p:nvSpPr>
        <p:spPr bwMode="auto">
          <a:xfrm>
            <a:off x="3119438" y="2870200"/>
            <a:ext cx="2990850" cy="0"/>
          </a:xfrm>
          <a:prstGeom prst="line">
            <a:avLst/>
          </a:prstGeom>
          <a:noFill/>
          <a:ln w="9525">
            <a:solidFill>
              <a:srgbClr val="FF9900"/>
            </a:solidFill>
            <a:round/>
            <a:headEnd/>
            <a:tailEnd/>
          </a:ln>
        </p:spPr>
        <p:txBody>
          <a:bodyPr/>
          <a:lstStyle/>
          <a:p>
            <a:endParaRPr lang="en-US"/>
          </a:p>
        </p:txBody>
      </p:sp>
      <p:sp>
        <p:nvSpPr>
          <p:cNvPr id="40140" name="Line 204"/>
          <p:cNvSpPr>
            <a:spLocks noChangeShapeType="1"/>
          </p:cNvSpPr>
          <p:nvPr/>
        </p:nvSpPr>
        <p:spPr bwMode="auto">
          <a:xfrm flipV="1">
            <a:off x="3030538" y="2951163"/>
            <a:ext cx="3217862" cy="1587"/>
          </a:xfrm>
          <a:prstGeom prst="line">
            <a:avLst/>
          </a:prstGeom>
          <a:noFill/>
          <a:ln w="9525">
            <a:solidFill>
              <a:srgbClr val="FF9900"/>
            </a:solidFill>
            <a:round/>
            <a:headEnd/>
            <a:tailEnd/>
          </a:ln>
        </p:spPr>
        <p:txBody>
          <a:bodyPr/>
          <a:lstStyle/>
          <a:p>
            <a:endParaRPr lang="en-US"/>
          </a:p>
        </p:txBody>
      </p:sp>
      <p:sp>
        <p:nvSpPr>
          <p:cNvPr id="40141" name="Line 205"/>
          <p:cNvSpPr>
            <a:spLocks noChangeShapeType="1"/>
          </p:cNvSpPr>
          <p:nvPr/>
        </p:nvSpPr>
        <p:spPr bwMode="auto">
          <a:xfrm>
            <a:off x="2873375" y="3109913"/>
            <a:ext cx="3489325" cy="0"/>
          </a:xfrm>
          <a:prstGeom prst="line">
            <a:avLst/>
          </a:prstGeom>
          <a:noFill/>
          <a:ln w="9525">
            <a:solidFill>
              <a:srgbClr val="FF9900"/>
            </a:solidFill>
            <a:round/>
            <a:headEnd/>
            <a:tailEnd/>
          </a:ln>
        </p:spPr>
        <p:txBody>
          <a:bodyPr/>
          <a:lstStyle/>
          <a:p>
            <a:endParaRPr lang="en-US"/>
          </a:p>
        </p:txBody>
      </p:sp>
      <p:sp>
        <p:nvSpPr>
          <p:cNvPr id="40142" name="Line 206"/>
          <p:cNvSpPr>
            <a:spLocks noChangeShapeType="1"/>
          </p:cNvSpPr>
          <p:nvPr/>
        </p:nvSpPr>
        <p:spPr bwMode="auto">
          <a:xfrm flipV="1">
            <a:off x="2608263" y="3365500"/>
            <a:ext cx="3816350" cy="0"/>
          </a:xfrm>
          <a:prstGeom prst="line">
            <a:avLst/>
          </a:prstGeom>
          <a:noFill/>
          <a:ln w="9525">
            <a:solidFill>
              <a:srgbClr val="FF9900"/>
            </a:solidFill>
            <a:round/>
            <a:headEnd/>
            <a:tailEnd/>
          </a:ln>
        </p:spPr>
        <p:txBody>
          <a:bodyPr/>
          <a:lstStyle/>
          <a:p>
            <a:endParaRPr lang="en-US"/>
          </a:p>
        </p:txBody>
      </p:sp>
      <p:sp>
        <p:nvSpPr>
          <p:cNvPr id="40143" name="Line 207"/>
          <p:cNvSpPr>
            <a:spLocks noChangeShapeType="1"/>
          </p:cNvSpPr>
          <p:nvPr/>
        </p:nvSpPr>
        <p:spPr bwMode="auto">
          <a:xfrm flipV="1">
            <a:off x="2284413" y="3702050"/>
            <a:ext cx="4024312" cy="1588"/>
          </a:xfrm>
          <a:prstGeom prst="line">
            <a:avLst/>
          </a:prstGeom>
          <a:noFill/>
          <a:ln w="9525">
            <a:solidFill>
              <a:srgbClr val="FF9900"/>
            </a:solidFill>
            <a:round/>
            <a:headEnd/>
            <a:tailEnd/>
          </a:ln>
        </p:spPr>
        <p:txBody>
          <a:bodyPr/>
          <a:lstStyle/>
          <a:p>
            <a:endParaRPr lang="en-US"/>
          </a:p>
        </p:txBody>
      </p:sp>
      <p:sp>
        <p:nvSpPr>
          <p:cNvPr id="40144" name="Line 208"/>
          <p:cNvSpPr>
            <a:spLocks noChangeShapeType="1"/>
          </p:cNvSpPr>
          <p:nvPr/>
        </p:nvSpPr>
        <p:spPr bwMode="auto">
          <a:xfrm flipV="1">
            <a:off x="2108200" y="3879850"/>
            <a:ext cx="3859213" cy="0"/>
          </a:xfrm>
          <a:prstGeom prst="line">
            <a:avLst/>
          </a:prstGeom>
          <a:noFill/>
          <a:ln w="9525">
            <a:solidFill>
              <a:srgbClr val="FF9900"/>
            </a:solidFill>
            <a:round/>
            <a:headEnd/>
            <a:tailEnd/>
          </a:ln>
        </p:spPr>
        <p:txBody>
          <a:bodyPr/>
          <a:lstStyle/>
          <a:p>
            <a:endParaRPr lang="en-US"/>
          </a:p>
        </p:txBody>
      </p:sp>
      <p:sp>
        <p:nvSpPr>
          <p:cNvPr id="40145" name="Oval 209"/>
          <p:cNvSpPr>
            <a:spLocks noChangeArrowheads="1"/>
          </p:cNvSpPr>
          <p:nvPr/>
        </p:nvSpPr>
        <p:spPr bwMode="auto">
          <a:xfrm>
            <a:off x="5519738" y="2833688"/>
            <a:ext cx="904875" cy="1039812"/>
          </a:xfrm>
          <a:prstGeom prst="ellipse">
            <a:avLst/>
          </a:prstGeom>
          <a:solidFill>
            <a:schemeClr val="accent1">
              <a:alpha val="0"/>
            </a:schemeClr>
          </a:solidFill>
          <a:ln w="22225">
            <a:solidFill>
              <a:schemeClr val="tx1"/>
            </a:solidFill>
            <a:round/>
            <a:headEnd/>
            <a:tailEnd/>
          </a:ln>
        </p:spPr>
        <p:txBody>
          <a:bodyPr wrap="none" anchor="ctr"/>
          <a:lstStyle/>
          <a:p>
            <a:endParaRPr lang="en-IN">
              <a:latin typeface="Calibri" pitchFamily="34" charset="0"/>
            </a:endParaRPr>
          </a:p>
        </p:txBody>
      </p:sp>
      <p:sp>
        <p:nvSpPr>
          <p:cNvPr id="40146" name="Text Box 210"/>
          <p:cNvSpPr txBox="1">
            <a:spLocks noChangeArrowheads="1"/>
          </p:cNvSpPr>
          <p:nvPr/>
        </p:nvSpPr>
        <p:spPr bwMode="auto">
          <a:xfrm>
            <a:off x="4837113" y="4168775"/>
            <a:ext cx="347662" cy="274638"/>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4”</a:t>
            </a:r>
          </a:p>
        </p:txBody>
      </p:sp>
      <p:sp>
        <p:nvSpPr>
          <p:cNvPr id="40147" name="Text Box 211"/>
          <p:cNvSpPr txBox="1">
            <a:spLocks noChangeArrowheads="1"/>
          </p:cNvSpPr>
          <p:nvPr/>
        </p:nvSpPr>
        <p:spPr bwMode="auto">
          <a:xfrm>
            <a:off x="5045075" y="4165600"/>
            <a:ext cx="347663" cy="274638"/>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5”</a:t>
            </a:r>
          </a:p>
        </p:txBody>
      </p:sp>
      <p:sp>
        <p:nvSpPr>
          <p:cNvPr id="40148" name="Text Box 212"/>
          <p:cNvSpPr txBox="1">
            <a:spLocks noChangeArrowheads="1"/>
          </p:cNvSpPr>
          <p:nvPr/>
        </p:nvSpPr>
        <p:spPr bwMode="auto">
          <a:xfrm>
            <a:off x="5373688" y="4156075"/>
            <a:ext cx="347662" cy="274638"/>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6”</a:t>
            </a:r>
          </a:p>
        </p:txBody>
      </p:sp>
      <p:sp>
        <p:nvSpPr>
          <p:cNvPr id="40149" name="Text Box 213"/>
          <p:cNvSpPr txBox="1">
            <a:spLocks noChangeArrowheads="1"/>
          </p:cNvSpPr>
          <p:nvPr/>
        </p:nvSpPr>
        <p:spPr bwMode="auto">
          <a:xfrm>
            <a:off x="5826125" y="4159250"/>
            <a:ext cx="347663" cy="274638"/>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7”</a:t>
            </a:r>
          </a:p>
        </p:txBody>
      </p:sp>
      <p:sp>
        <p:nvSpPr>
          <p:cNvPr id="40150" name="Text Box 214"/>
          <p:cNvSpPr txBox="1">
            <a:spLocks noChangeArrowheads="1"/>
          </p:cNvSpPr>
          <p:nvPr/>
        </p:nvSpPr>
        <p:spPr bwMode="auto">
          <a:xfrm>
            <a:off x="6292850" y="4156075"/>
            <a:ext cx="347663" cy="274638"/>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8”</a:t>
            </a:r>
          </a:p>
        </p:txBody>
      </p:sp>
      <p:sp>
        <p:nvSpPr>
          <p:cNvPr id="40151" name="Text Box 215"/>
          <p:cNvSpPr txBox="1">
            <a:spLocks noChangeArrowheads="1"/>
          </p:cNvSpPr>
          <p:nvPr/>
        </p:nvSpPr>
        <p:spPr bwMode="auto">
          <a:xfrm>
            <a:off x="6607175" y="4152900"/>
            <a:ext cx="347663" cy="274638"/>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9”</a:t>
            </a:r>
          </a:p>
        </p:txBody>
      </p:sp>
      <p:sp>
        <p:nvSpPr>
          <p:cNvPr id="40152" name="Text Box 216"/>
          <p:cNvSpPr txBox="1">
            <a:spLocks noChangeArrowheads="1"/>
          </p:cNvSpPr>
          <p:nvPr/>
        </p:nvSpPr>
        <p:spPr bwMode="auto">
          <a:xfrm>
            <a:off x="6750050" y="4151313"/>
            <a:ext cx="420688" cy="274637"/>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10”</a:t>
            </a:r>
          </a:p>
        </p:txBody>
      </p:sp>
      <p:sp>
        <p:nvSpPr>
          <p:cNvPr id="40153" name="Text Box 217"/>
          <p:cNvSpPr txBox="1">
            <a:spLocks noChangeArrowheads="1"/>
          </p:cNvSpPr>
          <p:nvPr/>
        </p:nvSpPr>
        <p:spPr bwMode="auto">
          <a:xfrm>
            <a:off x="6554788" y="4341813"/>
            <a:ext cx="420687" cy="274637"/>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11”</a:t>
            </a:r>
          </a:p>
        </p:txBody>
      </p:sp>
      <p:sp>
        <p:nvSpPr>
          <p:cNvPr id="40154" name="Text Box 218"/>
          <p:cNvSpPr txBox="1">
            <a:spLocks noChangeArrowheads="1"/>
          </p:cNvSpPr>
          <p:nvPr/>
        </p:nvSpPr>
        <p:spPr bwMode="auto">
          <a:xfrm>
            <a:off x="6245225" y="4297363"/>
            <a:ext cx="420688" cy="274637"/>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12”</a:t>
            </a:r>
          </a:p>
        </p:txBody>
      </p:sp>
      <p:sp>
        <p:nvSpPr>
          <p:cNvPr id="40155" name="Text Box 219"/>
          <p:cNvSpPr txBox="1">
            <a:spLocks noChangeArrowheads="1"/>
          </p:cNvSpPr>
          <p:nvPr/>
        </p:nvSpPr>
        <p:spPr bwMode="auto">
          <a:xfrm>
            <a:off x="5826125" y="4295775"/>
            <a:ext cx="347663" cy="274638"/>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1”</a:t>
            </a:r>
          </a:p>
        </p:txBody>
      </p:sp>
      <p:sp>
        <p:nvSpPr>
          <p:cNvPr id="40156" name="Text Box 220"/>
          <p:cNvSpPr txBox="1">
            <a:spLocks noChangeArrowheads="1"/>
          </p:cNvSpPr>
          <p:nvPr/>
        </p:nvSpPr>
        <p:spPr bwMode="auto">
          <a:xfrm>
            <a:off x="5360988" y="4284663"/>
            <a:ext cx="347662" cy="274637"/>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2”</a:t>
            </a:r>
          </a:p>
        </p:txBody>
      </p:sp>
      <p:sp>
        <p:nvSpPr>
          <p:cNvPr id="40157" name="Text Box 221"/>
          <p:cNvSpPr txBox="1">
            <a:spLocks noChangeArrowheads="1"/>
          </p:cNvSpPr>
          <p:nvPr/>
        </p:nvSpPr>
        <p:spPr bwMode="auto">
          <a:xfrm>
            <a:off x="5045075" y="4302125"/>
            <a:ext cx="347663" cy="274638"/>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3”</a:t>
            </a:r>
          </a:p>
        </p:txBody>
      </p:sp>
      <p:sp>
        <p:nvSpPr>
          <p:cNvPr id="40158" name="Text Box 222"/>
          <p:cNvSpPr txBox="1">
            <a:spLocks noChangeArrowheads="1"/>
          </p:cNvSpPr>
          <p:nvPr/>
        </p:nvSpPr>
        <p:spPr bwMode="auto">
          <a:xfrm>
            <a:off x="5826125" y="1946275"/>
            <a:ext cx="347663" cy="274638"/>
          </a:xfrm>
          <a:prstGeom prst="rect">
            <a:avLst/>
          </a:prstGeom>
          <a:noFill/>
          <a:ln w="9525">
            <a:noFill/>
            <a:miter lim="800000"/>
            <a:headEnd/>
            <a:tailEnd/>
          </a:ln>
        </p:spPr>
        <p:txBody>
          <a:bodyPr>
            <a:spAutoFit/>
          </a:bodyPr>
          <a:lstStyle/>
          <a:p>
            <a:pPr>
              <a:spcBef>
                <a:spcPct val="50000"/>
              </a:spcBef>
            </a:pPr>
            <a:r>
              <a:rPr lang="en-US" sz="1200">
                <a:latin typeface="Calibri" pitchFamily="34" charset="0"/>
              </a:rPr>
              <a:t>o”</a:t>
            </a:r>
          </a:p>
        </p:txBody>
      </p:sp>
      <p:grpSp>
        <p:nvGrpSpPr>
          <p:cNvPr id="4" name="Group 236"/>
          <p:cNvGrpSpPr>
            <a:grpSpLocks/>
          </p:cNvGrpSpPr>
          <p:nvPr/>
        </p:nvGrpSpPr>
        <p:grpSpPr bwMode="auto">
          <a:xfrm>
            <a:off x="5294313" y="2659063"/>
            <a:ext cx="1493837" cy="1398587"/>
            <a:chOff x="4431" y="1658"/>
            <a:chExt cx="941" cy="881"/>
          </a:xfrm>
        </p:grpSpPr>
        <p:sp>
          <p:nvSpPr>
            <p:cNvPr id="30892" name="Text Box 223"/>
            <p:cNvSpPr txBox="1">
              <a:spLocks noChangeArrowheads="1"/>
            </p:cNvSpPr>
            <p:nvPr/>
          </p:nvSpPr>
          <p:spPr bwMode="auto">
            <a:xfrm>
              <a:off x="4798" y="2404"/>
              <a:ext cx="184"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a”</a:t>
              </a:r>
            </a:p>
          </p:txBody>
        </p:sp>
        <p:sp>
          <p:nvSpPr>
            <p:cNvPr id="30893" name="Text Box 224"/>
            <p:cNvSpPr txBox="1">
              <a:spLocks noChangeArrowheads="1"/>
            </p:cNvSpPr>
            <p:nvPr/>
          </p:nvSpPr>
          <p:spPr bwMode="auto">
            <a:xfrm>
              <a:off x="4517" y="2287"/>
              <a:ext cx="25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b”</a:t>
              </a:r>
            </a:p>
          </p:txBody>
        </p:sp>
        <p:sp>
          <p:nvSpPr>
            <p:cNvPr id="30894" name="Text Box 225"/>
            <p:cNvSpPr txBox="1">
              <a:spLocks noChangeArrowheads="1"/>
            </p:cNvSpPr>
            <p:nvPr/>
          </p:nvSpPr>
          <p:spPr bwMode="auto">
            <a:xfrm>
              <a:off x="4431" y="2077"/>
              <a:ext cx="26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c”</a:t>
              </a:r>
            </a:p>
          </p:txBody>
        </p:sp>
        <p:sp>
          <p:nvSpPr>
            <p:cNvPr id="30895" name="Text Box 226"/>
            <p:cNvSpPr txBox="1">
              <a:spLocks noChangeArrowheads="1"/>
            </p:cNvSpPr>
            <p:nvPr/>
          </p:nvSpPr>
          <p:spPr bwMode="auto">
            <a:xfrm>
              <a:off x="4447" y="1960"/>
              <a:ext cx="26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d”</a:t>
              </a:r>
            </a:p>
          </p:txBody>
        </p:sp>
        <p:sp>
          <p:nvSpPr>
            <p:cNvPr id="30896" name="Text Box 227"/>
            <p:cNvSpPr txBox="1">
              <a:spLocks noChangeArrowheads="1"/>
            </p:cNvSpPr>
            <p:nvPr/>
          </p:nvSpPr>
          <p:spPr bwMode="auto">
            <a:xfrm>
              <a:off x="4497" y="1839"/>
              <a:ext cx="26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e”</a:t>
              </a:r>
            </a:p>
          </p:txBody>
        </p:sp>
        <p:sp>
          <p:nvSpPr>
            <p:cNvPr id="30897" name="Text Box 228"/>
            <p:cNvSpPr txBox="1">
              <a:spLocks noChangeArrowheads="1"/>
            </p:cNvSpPr>
            <p:nvPr/>
          </p:nvSpPr>
          <p:spPr bwMode="auto">
            <a:xfrm>
              <a:off x="4637" y="1725"/>
              <a:ext cx="26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f”</a:t>
              </a:r>
            </a:p>
          </p:txBody>
        </p:sp>
        <p:sp>
          <p:nvSpPr>
            <p:cNvPr id="30898" name="Text Box 229"/>
            <p:cNvSpPr txBox="1">
              <a:spLocks noChangeArrowheads="1"/>
            </p:cNvSpPr>
            <p:nvPr/>
          </p:nvSpPr>
          <p:spPr bwMode="auto">
            <a:xfrm>
              <a:off x="4785" y="1658"/>
              <a:ext cx="26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g”</a:t>
              </a:r>
            </a:p>
          </p:txBody>
        </p:sp>
        <p:sp>
          <p:nvSpPr>
            <p:cNvPr id="30899" name="Text Box 230"/>
            <p:cNvSpPr txBox="1">
              <a:spLocks noChangeArrowheads="1"/>
            </p:cNvSpPr>
            <p:nvPr/>
          </p:nvSpPr>
          <p:spPr bwMode="auto">
            <a:xfrm>
              <a:off x="4916" y="1705"/>
              <a:ext cx="26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h”</a:t>
              </a:r>
            </a:p>
          </p:txBody>
        </p:sp>
        <p:sp>
          <p:nvSpPr>
            <p:cNvPr id="30900" name="Text Box 231"/>
            <p:cNvSpPr txBox="1">
              <a:spLocks noChangeArrowheads="1"/>
            </p:cNvSpPr>
            <p:nvPr/>
          </p:nvSpPr>
          <p:spPr bwMode="auto">
            <a:xfrm>
              <a:off x="5044" y="1816"/>
              <a:ext cx="26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i”</a:t>
              </a:r>
            </a:p>
          </p:txBody>
        </p:sp>
        <p:sp>
          <p:nvSpPr>
            <p:cNvPr id="30901" name="Text Box 232"/>
            <p:cNvSpPr txBox="1">
              <a:spLocks noChangeArrowheads="1"/>
            </p:cNvSpPr>
            <p:nvPr/>
          </p:nvSpPr>
          <p:spPr bwMode="auto">
            <a:xfrm>
              <a:off x="5108" y="1951"/>
              <a:ext cx="26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j”</a:t>
              </a:r>
            </a:p>
          </p:txBody>
        </p:sp>
        <p:sp>
          <p:nvSpPr>
            <p:cNvPr id="30902" name="Text Box 233"/>
            <p:cNvSpPr txBox="1">
              <a:spLocks noChangeArrowheads="1"/>
            </p:cNvSpPr>
            <p:nvPr/>
          </p:nvSpPr>
          <p:spPr bwMode="auto">
            <a:xfrm>
              <a:off x="5109" y="2077"/>
              <a:ext cx="26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k”</a:t>
              </a:r>
            </a:p>
          </p:txBody>
        </p:sp>
        <p:sp>
          <p:nvSpPr>
            <p:cNvPr id="30903" name="Text Box 234"/>
            <p:cNvSpPr txBox="1">
              <a:spLocks noChangeArrowheads="1"/>
            </p:cNvSpPr>
            <p:nvPr/>
          </p:nvSpPr>
          <p:spPr bwMode="auto">
            <a:xfrm>
              <a:off x="5029" y="2288"/>
              <a:ext cx="263" cy="135"/>
            </a:xfrm>
            <a:prstGeom prst="rect">
              <a:avLst/>
            </a:prstGeom>
            <a:noFill/>
            <a:ln w="9525">
              <a:noFill/>
              <a:miter lim="800000"/>
              <a:headEnd/>
              <a:tailEnd/>
            </a:ln>
          </p:spPr>
          <p:txBody>
            <a:bodyPr>
              <a:spAutoFit/>
            </a:bodyPr>
            <a:lstStyle/>
            <a:p>
              <a:pPr>
                <a:spcBef>
                  <a:spcPct val="50000"/>
                </a:spcBef>
              </a:pPr>
              <a:r>
                <a:rPr lang="en-US" sz="800" b="1">
                  <a:latin typeface="Calibri" pitchFamily="34" charset="0"/>
                </a:rPr>
                <a:t>l”</a:t>
              </a:r>
            </a:p>
          </p:txBody>
        </p:sp>
      </p:grpSp>
      <p:sp>
        <p:nvSpPr>
          <p:cNvPr id="40171" name="Oval 235" descr="Wide downward diagonal"/>
          <p:cNvSpPr>
            <a:spLocks noChangeArrowheads="1"/>
          </p:cNvSpPr>
          <p:nvPr/>
        </p:nvSpPr>
        <p:spPr bwMode="auto">
          <a:xfrm>
            <a:off x="5519738" y="2827338"/>
            <a:ext cx="904875" cy="1039812"/>
          </a:xfrm>
          <a:prstGeom prst="ellipse">
            <a:avLst/>
          </a:prstGeom>
          <a:pattFill prst="wdDnDiag">
            <a:fgClr>
              <a:schemeClr val="tx1">
                <a:alpha val="27058"/>
              </a:schemeClr>
            </a:fgClr>
            <a:bgClr>
              <a:schemeClr val="bg1">
                <a:alpha val="27058"/>
              </a:schemeClr>
            </a:bgClr>
          </a:pattFill>
          <a:ln w="9525">
            <a:solidFill>
              <a:schemeClr val="tx1"/>
            </a:solidFill>
            <a:round/>
            <a:headEnd/>
            <a:tailEnd/>
          </a:ln>
        </p:spPr>
        <p:txBody>
          <a:bodyPr wrap="none" anchor="ctr"/>
          <a:lstStyle/>
          <a:p>
            <a:endParaRPr lang="en-IN">
              <a:latin typeface="Calibri" pitchFamily="34" charset="0"/>
            </a:endParaRPr>
          </a:p>
        </p:txBody>
      </p:sp>
      <p:sp>
        <p:nvSpPr>
          <p:cNvPr id="40174" name="Oval 238" descr="Wide downward diagonal"/>
          <p:cNvSpPr>
            <a:spLocks noChangeArrowheads="1"/>
          </p:cNvSpPr>
          <p:nvPr/>
        </p:nvSpPr>
        <p:spPr bwMode="auto">
          <a:xfrm>
            <a:off x="2105025" y="5143500"/>
            <a:ext cx="1038225" cy="917575"/>
          </a:xfrm>
          <a:prstGeom prst="ellipse">
            <a:avLst/>
          </a:prstGeom>
          <a:pattFill prst="wdDnDiag">
            <a:fgClr>
              <a:schemeClr val="tx1">
                <a:alpha val="27843"/>
              </a:schemeClr>
            </a:fgClr>
            <a:bgClr>
              <a:schemeClr val="bg1">
                <a:alpha val="27843"/>
              </a:schemeClr>
            </a:bgClr>
          </a:pattFill>
          <a:ln w="9525">
            <a:solidFill>
              <a:schemeClr val="tx1"/>
            </a:solidFill>
            <a:round/>
            <a:headEnd/>
            <a:tailEnd/>
          </a:ln>
        </p:spPr>
        <p:txBody>
          <a:bodyPr wrap="none" anchor="ctr"/>
          <a:lstStyle/>
          <a:p>
            <a:endParaRPr lang="en-IN">
              <a:latin typeface="Calibri" pitchFamily="34" charset="0"/>
            </a:endParaRPr>
          </a:p>
        </p:txBody>
      </p:sp>
      <p:sp>
        <p:nvSpPr>
          <p:cNvPr id="40175" name="Oval 239" descr="Light vertical"/>
          <p:cNvSpPr>
            <a:spLocks noChangeArrowheads="1"/>
          </p:cNvSpPr>
          <p:nvPr/>
        </p:nvSpPr>
        <p:spPr bwMode="auto">
          <a:xfrm rot="-2700000">
            <a:off x="898525" y="1906588"/>
            <a:ext cx="1466850" cy="939800"/>
          </a:xfrm>
          <a:prstGeom prst="ellipse">
            <a:avLst/>
          </a:prstGeom>
          <a:pattFill prst="ltVert">
            <a:fgClr>
              <a:schemeClr val="tx1">
                <a:alpha val="41960"/>
              </a:schemeClr>
            </a:fgClr>
            <a:bgClr>
              <a:schemeClr val="bg1">
                <a:alpha val="41960"/>
              </a:schemeClr>
            </a:bgClr>
          </a:pattFill>
          <a:ln w="9525">
            <a:solidFill>
              <a:schemeClr val="tx1"/>
            </a:solidFill>
            <a:round/>
            <a:headEnd/>
            <a:tailEnd/>
          </a:ln>
        </p:spPr>
        <p:txBody>
          <a:bodyPr wrap="none" anchor="ctr"/>
          <a:lstStyle/>
          <a:p>
            <a:endParaRPr lang="en-IN">
              <a:latin typeface="Calibri" pitchFamily="34" charset="0"/>
            </a:endParaRPr>
          </a:p>
        </p:txBody>
      </p:sp>
      <p:sp>
        <p:nvSpPr>
          <p:cNvPr id="40176" name="Line 240"/>
          <p:cNvSpPr>
            <a:spLocks noChangeShapeType="1"/>
          </p:cNvSpPr>
          <p:nvPr/>
        </p:nvSpPr>
        <p:spPr bwMode="auto">
          <a:xfrm>
            <a:off x="1958975" y="4205288"/>
            <a:ext cx="1822450" cy="3175"/>
          </a:xfrm>
          <a:prstGeom prst="line">
            <a:avLst/>
          </a:prstGeom>
          <a:noFill/>
          <a:ln w="22225">
            <a:solidFill>
              <a:schemeClr val="tx1"/>
            </a:solidFill>
            <a:round/>
            <a:headEnd/>
            <a:tailEnd/>
          </a:ln>
        </p:spPr>
        <p:txBody>
          <a:bodyPr/>
          <a:lstStyle/>
          <a:p>
            <a:endParaRPr lang="en-US"/>
          </a:p>
        </p:txBody>
      </p:sp>
      <p:sp>
        <p:nvSpPr>
          <p:cNvPr id="40178" name="Line 242"/>
          <p:cNvSpPr>
            <a:spLocks noChangeShapeType="1"/>
          </p:cNvSpPr>
          <p:nvPr/>
        </p:nvSpPr>
        <p:spPr bwMode="auto">
          <a:xfrm flipH="1">
            <a:off x="5053013" y="3109913"/>
            <a:ext cx="515937" cy="1103312"/>
          </a:xfrm>
          <a:prstGeom prst="line">
            <a:avLst/>
          </a:prstGeom>
          <a:noFill/>
          <a:ln w="22225">
            <a:solidFill>
              <a:schemeClr val="tx1"/>
            </a:solidFill>
            <a:round/>
            <a:headEnd/>
            <a:tailEnd/>
          </a:ln>
        </p:spPr>
        <p:txBody>
          <a:bodyPr/>
          <a:lstStyle/>
          <a:p>
            <a:endParaRPr lang="en-US"/>
          </a:p>
        </p:txBody>
      </p:sp>
      <p:sp>
        <p:nvSpPr>
          <p:cNvPr id="40179" name="Line 243"/>
          <p:cNvSpPr>
            <a:spLocks noChangeShapeType="1"/>
          </p:cNvSpPr>
          <p:nvPr/>
        </p:nvSpPr>
        <p:spPr bwMode="auto">
          <a:xfrm>
            <a:off x="6362700" y="3109913"/>
            <a:ext cx="519113" cy="1098550"/>
          </a:xfrm>
          <a:prstGeom prst="line">
            <a:avLst/>
          </a:prstGeom>
          <a:noFill/>
          <a:ln w="22225">
            <a:solidFill>
              <a:schemeClr val="tx1"/>
            </a:solidFill>
            <a:round/>
            <a:headEnd/>
            <a:tailEnd/>
          </a:ln>
        </p:spPr>
        <p:txBody>
          <a:bodyPr/>
          <a:lstStyle/>
          <a:p>
            <a:endParaRPr lang="en-US"/>
          </a:p>
        </p:txBody>
      </p:sp>
      <p:sp>
        <p:nvSpPr>
          <p:cNvPr id="40180" name="Line 244"/>
          <p:cNvSpPr>
            <a:spLocks noChangeShapeType="1"/>
          </p:cNvSpPr>
          <p:nvPr/>
        </p:nvSpPr>
        <p:spPr bwMode="auto">
          <a:xfrm>
            <a:off x="5057775" y="4210050"/>
            <a:ext cx="1824038" cy="0"/>
          </a:xfrm>
          <a:prstGeom prst="line">
            <a:avLst/>
          </a:prstGeom>
          <a:noFill/>
          <a:ln w="22225">
            <a:solidFill>
              <a:schemeClr val="tx1"/>
            </a:solidFill>
            <a:round/>
            <a:headEnd/>
            <a:tailEnd/>
          </a:ln>
        </p:spPr>
        <p:txBody>
          <a:bodyPr/>
          <a:lstStyle/>
          <a:p>
            <a:endParaRPr lang="en-US"/>
          </a:p>
        </p:txBody>
      </p:sp>
      <p:sp>
        <p:nvSpPr>
          <p:cNvPr id="203" name="Oval 237"/>
          <p:cNvSpPr>
            <a:spLocks noChangeArrowheads="1"/>
          </p:cNvSpPr>
          <p:nvPr/>
        </p:nvSpPr>
        <p:spPr bwMode="auto">
          <a:xfrm>
            <a:off x="1962150" y="4691063"/>
            <a:ext cx="1828800" cy="1828800"/>
          </a:xfrm>
          <a:prstGeom prst="ellipse">
            <a:avLst/>
          </a:prstGeom>
          <a:solidFill>
            <a:schemeClr val="accent1">
              <a:alpha val="0"/>
            </a:schemeClr>
          </a:solidFill>
          <a:ln w="22225">
            <a:solidFill>
              <a:schemeClr val="tx1"/>
            </a:solidFill>
            <a:round/>
            <a:headEnd/>
            <a:tailEnd/>
          </a:ln>
        </p:spPr>
        <p:txBody>
          <a:bodyPr wrap="none" anchor="ctr"/>
          <a:lstStyle/>
          <a:p>
            <a:endParaRPr lang="en-IN">
              <a:latin typeface="Calibri" pitchFamily="34" charset="0"/>
            </a:endParaRPr>
          </a:p>
        </p:txBody>
      </p:sp>
      <p:sp>
        <p:nvSpPr>
          <p:cNvPr id="204" name="TextBox 203"/>
          <p:cNvSpPr txBox="1"/>
          <p:nvPr/>
        </p:nvSpPr>
        <p:spPr>
          <a:xfrm>
            <a:off x="381001" y="381001"/>
            <a:ext cx="8610599" cy="1600438"/>
          </a:xfrm>
          <a:prstGeom prst="rect">
            <a:avLst/>
          </a:prstGeom>
          <a:noFill/>
        </p:spPr>
        <p:txBody>
          <a:bodyPr wrap="square" rtlCol="0">
            <a:spAutoFit/>
          </a:bodyPr>
          <a:lstStyle/>
          <a:p>
            <a:r>
              <a:rPr lang="en-US" sz="2000" dirty="0" smtClean="0">
                <a:latin typeface="Times New Roman" pitchFamily="18" charset="0"/>
              </a:rPr>
              <a:t>Problem: A Cone base 75 mm diameter and axis 80 mm long is resting on its base on H.P. It is cut by a section plane perpendicular to the V.P., inclined at 45</a:t>
            </a:r>
            <a:r>
              <a:rPr lang="en-US" sz="2000" dirty="0" smtClean="0">
                <a:latin typeface="Times New Roman" pitchFamily="18" charset="0"/>
                <a:cs typeface="Times New Roman" pitchFamily="18" charset="0"/>
              </a:rPr>
              <a:t>º to the H.P. and cutting the axis at a point 35 mm from the apex. </a:t>
            </a:r>
            <a:r>
              <a:rPr lang="en-US" sz="2000" dirty="0" smtClean="0">
                <a:latin typeface="Times New Roman" pitchFamily="18" charset="0"/>
              </a:rPr>
              <a:t>Draw the front view, sectional top view, sectional side view and true shape of the section. </a:t>
            </a:r>
            <a:endParaRPr lang="en-US" sz="2000" b="1"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9940"/>
                                        </p:tgtEl>
                                        <p:attrNameLst>
                                          <p:attrName>style.visibility</p:attrName>
                                        </p:attrNameLst>
                                      </p:cBhvr>
                                      <p:to>
                                        <p:strVal val="visible"/>
                                      </p:to>
                                    </p:set>
                                    <p:animEffect transition="in" filter="wipe(down)">
                                      <p:cBhvr>
                                        <p:cTn id="7" dur="500"/>
                                        <p:tgtEl>
                                          <p:spTgt spid="39940"/>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9941"/>
                                        </p:tgtEl>
                                        <p:attrNameLst>
                                          <p:attrName>style.visibility</p:attrName>
                                        </p:attrNameLst>
                                      </p:cBhvr>
                                      <p:to>
                                        <p:strVal val="visible"/>
                                      </p:to>
                                    </p:set>
                                    <p:animEffect transition="in" filter="wipe(down)">
                                      <p:cBhvr>
                                        <p:cTn id="10" dur="500"/>
                                        <p:tgtEl>
                                          <p:spTgt spid="39941"/>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9942"/>
                                        </p:tgtEl>
                                        <p:attrNameLst>
                                          <p:attrName>style.visibility</p:attrName>
                                        </p:attrNameLst>
                                      </p:cBhvr>
                                      <p:to>
                                        <p:strVal val="visible"/>
                                      </p:to>
                                    </p:set>
                                    <p:animEffect transition="in" filter="wipe(down)">
                                      <p:cBhvr>
                                        <p:cTn id="13" dur="500"/>
                                        <p:tgtEl>
                                          <p:spTgt spid="39942"/>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grpId="0" nodeType="clickEffect">
                                  <p:stCondLst>
                                    <p:cond delay="0"/>
                                  </p:stCondLst>
                                  <p:childTnLst>
                                    <p:set>
                                      <p:cBhvr>
                                        <p:cTn id="17" dur="1" fill="hold">
                                          <p:stCondLst>
                                            <p:cond delay="0"/>
                                          </p:stCondLst>
                                        </p:cTn>
                                        <p:tgtEl>
                                          <p:spTgt spid="39943"/>
                                        </p:tgtEl>
                                        <p:attrNameLst>
                                          <p:attrName>style.visibility</p:attrName>
                                        </p:attrNameLst>
                                      </p:cBhvr>
                                      <p:to>
                                        <p:strVal val="visible"/>
                                      </p:to>
                                    </p:set>
                                    <p:animEffect transition="in" filter="wheel(4)">
                                      <p:cBhvr>
                                        <p:cTn id="18" dur="2000"/>
                                        <p:tgtEl>
                                          <p:spTgt spid="39943"/>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32"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circle(out)">
                                      <p:cBhvr>
                                        <p:cTn id="23" dur="20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p:cTn id="28" dur="1000" fill="hold"/>
                                        <p:tgtEl>
                                          <p:spTgt spid="3"/>
                                        </p:tgtEl>
                                        <p:attrNameLst>
                                          <p:attrName>ppt_w</p:attrName>
                                        </p:attrNameLst>
                                      </p:cBhvr>
                                      <p:tavLst>
                                        <p:tav tm="0">
                                          <p:val>
                                            <p:fltVal val="0"/>
                                          </p:val>
                                        </p:tav>
                                        <p:tav tm="100000">
                                          <p:val>
                                            <p:strVal val="#ppt_w"/>
                                          </p:val>
                                        </p:tav>
                                      </p:tavLst>
                                    </p:anim>
                                    <p:anim calcmode="lin" valueType="num">
                                      <p:cBhvr>
                                        <p:cTn id="29" dur="1000" fill="hold"/>
                                        <p:tgtEl>
                                          <p:spTgt spid="3"/>
                                        </p:tgtEl>
                                        <p:attrNameLst>
                                          <p:attrName>ppt_h</p:attrName>
                                        </p:attrNameLst>
                                      </p:cBhvr>
                                      <p:tavLst>
                                        <p:tav tm="0">
                                          <p:val>
                                            <p:fltVal val="0"/>
                                          </p:val>
                                        </p:tav>
                                        <p:tav tm="100000">
                                          <p:val>
                                            <p:strVal val="#ppt_h"/>
                                          </p:val>
                                        </p:tav>
                                      </p:tavLst>
                                    </p:anim>
                                    <p:animEffect transition="in" filter="fade">
                                      <p:cBhvr>
                                        <p:cTn id="30" dur="10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9956"/>
                                        </p:tgtEl>
                                        <p:attrNameLst>
                                          <p:attrName>style.visibility</p:attrName>
                                        </p:attrNameLst>
                                      </p:cBhvr>
                                      <p:to>
                                        <p:strVal val="visible"/>
                                      </p:to>
                                    </p:set>
                                    <p:animEffect transition="in" filter="wipe(down)">
                                      <p:cBhvr>
                                        <p:cTn id="35" dur="500"/>
                                        <p:tgtEl>
                                          <p:spTgt spid="39956"/>
                                        </p:tgtEl>
                                      </p:cBhvr>
                                    </p:animEffect>
                                  </p:childTnLst>
                                </p:cTn>
                              </p:par>
                              <p:par>
                                <p:cTn id="36" presetID="22" presetClass="entr" presetSubtype="4" fill="hold" nodeType="withEffect">
                                  <p:stCondLst>
                                    <p:cond delay="0"/>
                                  </p:stCondLst>
                                  <p:childTnLst>
                                    <p:set>
                                      <p:cBhvr>
                                        <p:cTn id="37" dur="1" fill="hold">
                                          <p:stCondLst>
                                            <p:cond delay="0"/>
                                          </p:stCondLst>
                                        </p:cTn>
                                        <p:tgtEl>
                                          <p:spTgt spid="39970"/>
                                        </p:tgtEl>
                                        <p:attrNameLst>
                                          <p:attrName>style.visibility</p:attrName>
                                        </p:attrNameLst>
                                      </p:cBhvr>
                                      <p:to>
                                        <p:strVal val="visible"/>
                                      </p:to>
                                    </p:set>
                                    <p:animEffect transition="in" filter="wipe(down)">
                                      <p:cBhvr>
                                        <p:cTn id="38" dur="500"/>
                                        <p:tgtEl>
                                          <p:spTgt spid="39970"/>
                                        </p:tgtEl>
                                      </p:cBhvr>
                                    </p:animEffect>
                                  </p:childTnLst>
                                </p:cTn>
                              </p:par>
                              <p:par>
                                <p:cTn id="39" presetID="22" presetClass="entr" presetSubtype="4" fill="hold" nodeType="withEffect">
                                  <p:stCondLst>
                                    <p:cond delay="0"/>
                                  </p:stCondLst>
                                  <p:childTnLst>
                                    <p:set>
                                      <p:cBhvr>
                                        <p:cTn id="40" dur="1" fill="hold">
                                          <p:stCondLst>
                                            <p:cond delay="0"/>
                                          </p:stCondLst>
                                        </p:cTn>
                                        <p:tgtEl>
                                          <p:spTgt spid="39971"/>
                                        </p:tgtEl>
                                        <p:attrNameLst>
                                          <p:attrName>style.visibility</p:attrName>
                                        </p:attrNameLst>
                                      </p:cBhvr>
                                      <p:to>
                                        <p:strVal val="visible"/>
                                      </p:to>
                                    </p:set>
                                    <p:animEffect transition="in" filter="wipe(down)">
                                      <p:cBhvr>
                                        <p:cTn id="41" dur="500"/>
                                        <p:tgtEl>
                                          <p:spTgt spid="39971"/>
                                        </p:tgtEl>
                                      </p:cBhvr>
                                    </p:animEffect>
                                  </p:childTnLst>
                                </p:cTn>
                              </p:par>
                              <p:par>
                                <p:cTn id="42" presetID="22" presetClass="entr" presetSubtype="4" fill="hold" nodeType="withEffect">
                                  <p:stCondLst>
                                    <p:cond delay="0"/>
                                  </p:stCondLst>
                                  <p:childTnLst>
                                    <p:set>
                                      <p:cBhvr>
                                        <p:cTn id="43" dur="1" fill="hold">
                                          <p:stCondLst>
                                            <p:cond delay="0"/>
                                          </p:stCondLst>
                                        </p:cTn>
                                        <p:tgtEl>
                                          <p:spTgt spid="39972"/>
                                        </p:tgtEl>
                                        <p:attrNameLst>
                                          <p:attrName>style.visibility</p:attrName>
                                        </p:attrNameLst>
                                      </p:cBhvr>
                                      <p:to>
                                        <p:strVal val="visible"/>
                                      </p:to>
                                    </p:set>
                                    <p:animEffect transition="in" filter="wipe(down)">
                                      <p:cBhvr>
                                        <p:cTn id="44" dur="500"/>
                                        <p:tgtEl>
                                          <p:spTgt spid="39972"/>
                                        </p:tgtEl>
                                      </p:cBhvr>
                                    </p:animEffect>
                                  </p:childTnLst>
                                </p:cTn>
                              </p:par>
                              <p:par>
                                <p:cTn id="45" presetID="22" presetClass="entr" presetSubtype="4" fill="hold" nodeType="withEffect">
                                  <p:stCondLst>
                                    <p:cond delay="0"/>
                                  </p:stCondLst>
                                  <p:childTnLst>
                                    <p:set>
                                      <p:cBhvr>
                                        <p:cTn id="46" dur="1" fill="hold">
                                          <p:stCondLst>
                                            <p:cond delay="0"/>
                                          </p:stCondLst>
                                        </p:cTn>
                                        <p:tgtEl>
                                          <p:spTgt spid="39973"/>
                                        </p:tgtEl>
                                        <p:attrNameLst>
                                          <p:attrName>style.visibility</p:attrName>
                                        </p:attrNameLst>
                                      </p:cBhvr>
                                      <p:to>
                                        <p:strVal val="visible"/>
                                      </p:to>
                                    </p:set>
                                    <p:animEffect transition="in" filter="wipe(down)">
                                      <p:cBhvr>
                                        <p:cTn id="47" dur="500"/>
                                        <p:tgtEl>
                                          <p:spTgt spid="39973"/>
                                        </p:tgtEl>
                                      </p:cBhvr>
                                    </p:animEffect>
                                  </p:childTnLst>
                                </p:cTn>
                              </p:par>
                              <p:par>
                                <p:cTn id="48" presetID="22" presetClass="entr" presetSubtype="4" fill="hold" nodeType="withEffect">
                                  <p:stCondLst>
                                    <p:cond delay="0"/>
                                  </p:stCondLst>
                                  <p:childTnLst>
                                    <p:set>
                                      <p:cBhvr>
                                        <p:cTn id="49" dur="1" fill="hold">
                                          <p:stCondLst>
                                            <p:cond delay="0"/>
                                          </p:stCondLst>
                                        </p:cTn>
                                        <p:tgtEl>
                                          <p:spTgt spid="39974"/>
                                        </p:tgtEl>
                                        <p:attrNameLst>
                                          <p:attrName>style.visibility</p:attrName>
                                        </p:attrNameLst>
                                      </p:cBhvr>
                                      <p:to>
                                        <p:strVal val="visible"/>
                                      </p:to>
                                    </p:set>
                                    <p:animEffect transition="in" filter="wipe(down)">
                                      <p:cBhvr>
                                        <p:cTn id="50" dur="500"/>
                                        <p:tgtEl>
                                          <p:spTgt spid="39974"/>
                                        </p:tgtEl>
                                      </p:cBhvr>
                                    </p:animEffect>
                                  </p:childTnLst>
                                </p:cTn>
                              </p:par>
                              <p:par>
                                <p:cTn id="51" presetID="22" presetClass="entr" presetSubtype="4" fill="hold" nodeType="withEffect">
                                  <p:stCondLst>
                                    <p:cond delay="0"/>
                                  </p:stCondLst>
                                  <p:childTnLst>
                                    <p:set>
                                      <p:cBhvr>
                                        <p:cTn id="52" dur="1" fill="hold">
                                          <p:stCondLst>
                                            <p:cond delay="0"/>
                                          </p:stCondLst>
                                        </p:cTn>
                                        <p:tgtEl>
                                          <p:spTgt spid="39975"/>
                                        </p:tgtEl>
                                        <p:attrNameLst>
                                          <p:attrName>style.visibility</p:attrName>
                                        </p:attrNameLst>
                                      </p:cBhvr>
                                      <p:to>
                                        <p:strVal val="visible"/>
                                      </p:to>
                                    </p:set>
                                    <p:animEffect transition="in" filter="wipe(down)">
                                      <p:cBhvr>
                                        <p:cTn id="53" dur="500"/>
                                        <p:tgtEl>
                                          <p:spTgt spid="39975"/>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39977"/>
                                        </p:tgtEl>
                                        <p:attrNameLst>
                                          <p:attrName>style.visibility</p:attrName>
                                        </p:attrNameLst>
                                      </p:cBhvr>
                                      <p:to>
                                        <p:strVal val="visible"/>
                                      </p:to>
                                    </p:set>
                                    <p:animEffect transition="in" filter="wipe(down)">
                                      <p:cBhvr>
                                        <p:cTn id="58" dur="500"/>
                                        <p:tgtEl>
                                          <p:spTgt spid="39977"/>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39993"/>
                                        </p:tgtEl>
                                        <p:attrNameLst>
                                          <p:attrName>style.visibility</p:attrName>
                                        </p:attrNameLst>
                                      </p:cBhvr>
                                      <p:to>
                                        <p:strVal val="visible"/>
                                      </p:to>
                                    </p:set>
                                    <p:animEffect transition="in" filter="wipe(down)">
                                      <p:cBhvr>
                                        <p:cTn id="63" dur="500"/>
                                        <p:tgtEl>
                                          <p:spTgt spid="39993"/>
                                        </p:tgtEl>
                                      </p:cBhvr>
                                    </p:animEffect>
                                  </p:childTnLst>
                                </p:cTn>
                              </p:par>
                              <p:par>
                                <p:cTn id="64" presetID="22" presetClass="entr" presetSubtype="4" fill="hold" nodeType="withEffect">
                                  <p:stCondLst>
                                    <p:cond delay="0"/>
                                  </p:stCondLst>
                                  <p:childTnLst>
                                    <p:set>
                                      <p:cBhvr>
                                        <p:cTn id="65" dur="1" fill="hold">
                                          <p:stCondLst>
                                            <p:cond delay="0"/>
                                          </p:stCondLst>
                                        </p:cTn>
                                        <p:tgtEl>
                                          <p:spTgt spid="39994"/>
                                        </p:tgtEl>
                                        <p:attrNameLst>
                                          <p:attrName>style.visibility</p:attrName>
                                        </p:attrNameLst>
                                      </p:cBhvr>
                                      <p:to>
                                        <p:strVal val="visible"/>
                                      </p:to>
                                    </p:set>
                                    <p:animEffect transition="in" filter="wipe(down)">
                                      <p:cBhvr>
                                        <p:cTn id="66" dur="500"/>
                                        <p:tgtEl>
                                          <p:spTgt spid="39994"/>
                                        </p:tgtEl>
                                      </p:cBhvr>
                                    </p:animEffect>
                                  </p:childTnLst>
                                </p:cTn>
                              </p:par>
                              <p:par>
                                <p:cTn id="67" presetID="22" presetClass="entr" presetSubtype="4" fill="hold" nodeType="withEffect">
                                  <p:stCondLst>
                                    <p:cond delay="0"/>
                                  </p:stCondLst>
                                  <p:childTnLst>
                                    <p:set>
                                      <p:cBhvr>
                                        <p:cTn id="68" dur="1" fill="hold">
                                          <p:stCondLst>
                                            <p:cond delay="0"/>
                                          </p:stCondLst>
                                        </p:cTn>
                                        <p:tgtEl>
                                          <p:spTgt spid="39995"/>
                                        </p:tgtEl>
                                        <p:attrNameLst>
                                          <p:attrName>style.visibility</p:attrName>
                                        </p:attrNameLst>
                                      </p:cBhvr>
                                      <p:to>
                                        <p:strVal val="visible"/>
                                      </p:to>
                                    </p:set>
                                    <p:animEffect transition="in" filter="wipe(down)">
                                      <p:cBhvr>
                                        <p:cTn id="69" dur="500"/>
                                        <p:tgtEl>
                                          <p:spTgt spid="39995"/>
                                        </p:tgtEl>
                                      </p:cBhvr>
                                    </p:animEffect>
                                  </p:childTnLst>
                                </p:cTn>
                              </p:par>
                              <p:par>
                                <p:cTn id="70" presetID="22" presetClass="entr" presetSubtype="4" fill="hold" nodeType="withEffect">
                                  <p:stCondLst>
                                    <p:cond delay="0"/>
                                  </p:stCondLst>
                                  <p:childTnLst>
                                    <p:set>
                                      <p:cBhvr>
                                        <p:cTn id="71" dur="1" fill="hold">
                                          <p:stCondLst>
                                            <p:cond delay="0"/>
                                          </p:stCondLst>
                                        </p:cTn>
                                        <p:tgtEl>
                                          <p:spTgt spid="39996"/>
                                        </p:tgtEl>
                                        <p:attrNameLst>
                                          <p:attrName>style.visibility</p:attrName>
                                        </p:attrNameLst>
                                      </p:cBhvr>
                                      <p:to>
                                        <p:strVal val="visible"/>
                                      </p:to>
                                    </p:set>
                                    <p:animEffect transition="in" filter="wipe(down)">
                                      <p:cBhvr>
                                        <p:cTn id="72" dur="500"/>
                                        <p:tgtEl>
                                          <p:spTgt spid="39996"/>
                                        </p:tgtEl>
                                      </p:cBhvr>
                                    </p:animEffect>
                                  </p:childTnLst>
                                </p:cTn>
                              </p:par>
                              <p:par>
                                <p:cTn id="73" presetID="22" presetClass="entr" presetSubtype="4" fill="hold" nodeType="withEffect">
                                  <p:stCondLst>
                                    <p:cond delay="0"/>
                                  </p:stCondLst>
                                  <p:childTnLst>
                                    <p:set>
                                      <p:cBhvr>
                                        <p:cTn id="74" dur="1" fill="hold">
                                          <p:stCondLst>
                                            <p:cond delay="0"/>
                                          </p:stCondLst>
                                        </p:cTn>
                                        <p:tgtEl>
                                          <p:spTgt spid="39997"/>
                                        </p:tgtEl>
                                        <p:attrNameLst>
                                          <p:attrName>style.visibility</p:attrName>
                                        </p:attrNameLst>
                                      </p:cBhvr>
                                      <p:to>
                                        <p:strVal val="visible"/>
                                      </p:to>
                                    </p:set>
                                    <p:animEffect transition="in" filter="wipe(down)">
                                      <p:cBhvr>
                                        <p:cTn id="75" dur="500"/>
                                        <p:tgtEl>
                                          <p:spTgt spid="39997"/>
                                        </p:tgtEl>
                                      </p:cBhvr>
                                    </p:animEffect>
                                  </p:childTnLst>
                                </p:cTn>
                              </p:par>
                              <p:par>
                                <p:cTn id="76" presetID="22" presetClass="entr" presetSubtype="4" fill="hold" grpId="0" nodeType="withEffect">
                                  <p:stCondLst>
                                    <p:cond delay="0"/>
                                  </p:stCondLst>
                                  <p:childTnLst>
                                    <p:set>
                                      <p:cBhvr>
                                        <p:cTn id="77" dur="1" fill="hold">
                                          <p:stCondLst>
                                            <p:cond delay="0"/>
                                          </p:stCondLst>
                                        </p:cTn>
                                        <p:tgtEl>
                                          <p:spTgt spid="39998"/>
                                        </p:tgtEl>
                                        <p:attrNameLst>
                                          <p:attrName>style.visibility</p:attrName>
                                        </p:attrNameLst>
                                      </p:cBhvr>
                                      <p:to>
                                        <p:strVal val="visible"/>
                                      </p:to>
                                    </p:set>
                                    <p:animEffect transition="in" filter="wipe(down)">
                                      <p:cBhvr>
                                        <p:cTn id="78" dur="500"/>
                                        <p:tgtEl>
                                          <p:spTgt spid="39998"/>
                                        </p:tgtEl>
                                      </p:cBhvr>
                                    </p:animEffect>
                                  </p:childTnLst>
                                </p:cTn>
                              </p:par>
                            </p:childTnLst>
                          </p:cTn>
                        </p:par>
                      </p:childTnLst>
                    </p:cTn>
                  </p:par>
                  <p:par>
                    <p:cTn id="79" fill="hold">
                      <p:stCondLst>
                        <p:cond delay="indefinite"/>
                      </p:stCondLst>
                      <p:childTnLst>
                        <p:par>
                          <p:cTn id="80" fill="hold">
                            <p:stCondLst>
                              <p:cond delay="0"/>
                            </p:stCondLst>
                            <p:childTnLst>
                              <p:par>
                                <p:cTn id="81" presetID="22" presetClass="entr" presetSubtype="4" fill="hold" grpId="0" nodeType="clickEffect">
                                  <p:stCondLst>
                                    <p:cond delay="0"/>
                                  </p:stCondLst>
                                  <p:childTnLst>
                                    <p:set>
                                      <p:cBhvr>
                                        <p:cTn id="82" dur="1" fill="hold">
                                          <p:stCondLst>
                                            <p:cond delay="0"/>
                                          </p:stCondLst>
                                        </p:cTn>
                                        <p:tgtEl>
                                          <p:spTgt spid="39979"/>
                                        </p:tgtEl>
                                        <p:attrNameLst>
                                          <p:attrName>style.visibility</p:attrName>
                                        </p:attrNameLst>
                                      </p:cBhvr>
                                      <p:to>
                                        <p:strVal val="visible"/>
                                      </p:to>
                                    </p:set>
                                    <p:animEffect transition="in" filter="wipe(down)">
                                      <p:cBhvr>
                                        <p:cTn id="83" dur="500"/>
                                        <p:tgtEl>
                                          <p:spTgt spid="39979"/>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39978"/>
                                        </p:tgtEl>
                                        <p:attrNameLst>
                                          <p:attrName>style.visibility</p:attrName>
                                        </p:attrNameLst>
                                      </p:cBhvr>
                                      <p:to>
                                        <p:strVal val="visible"/>
                                      </p:to>
                                    </p:set>
                                    <p:animEffect transition="in" filter="wipe(down)">
                                      <p:cBhvr>
                                        <p:cTn id="86" dur="500"/>
                                        <p:tgtEl>
                                          <p:spTgt spid="39978"/>
                                        </p:tgtEl>
                                      </p:cBhvr>
                                    </p:animEffect>
                                  </p:childTnLst>
                                </p:cTn>
                              </p:par>
                              <p:par>
                                <p:cTn id="87" presetID="22" presetClass="entr" presetSubtype="4" fill="hold" grpId="0" nodeType="withEffect">
                                  <p:stCondLst>
                                    <p:cond delay="0"/>
                                  </p:stCondLst>
                                  <p:childTnLst>
                                    <p:set>
                                      <p:cBhvr>
                                        <p:cTn id="88" dur="1" fill="hold">
                                          <p:stCondLst>
                                            <p:cond delay="0"/>
                                          </p:stCondLst>
                                        </p:cTn>
                                        <p:tgtEl>
                                          <p:spTgt spid="39981"/>
                                        </p:tgtEl>
                                        <p:attrNameLst>
                                          <p:attrName>style.visibility</p:attrName>
                                        </p:attrNameLst>
                                      </p:cBhvr>
                                      <p:to>
                                        <p:strVal val="visible"/>
                                      </p:to>
                                    </p:set>
                                    <p:animEffect transition="in" filter="wipe(down)">
                                      <p:cBhvr>
                                        <p:cTn id="89" dur="500"/>
                                        <p:tgtEl>
                                          <p:spTgt spid="39981"/>
                                        </p:tgtEl>
                                      </p:cBhvr>
                                    </p:animEffect>
                                  </p:childTnLst>
                                </p:cTn>
                              </p:par>
                              <p:par>
                                <p:cTn id="90" presetID="22" presetClass="entr" presetSubtype="4" fill="hold" grpId="0" nodeType="withEffect">
                                  <p:stCondLst>
                                    <p:cond delay="0"/>
                                  </p:stCondLst>
                                  <p:childTnLst>
                                    <p:set>
                                      <p:cBhvr>
                                        <p:cTn id="91" dur="1" fill="hold">
                                          <p:stCondLst>
                                            <p:cond delay="0"/>
                                          </p:stCondLst>
                                        </p:cTn>
                                        <p:tgtEl>
                                          <p:spTgt spid="39988"/>
                                        </p:tgtEl>
                                        <p:attrNameLst>
                                          <p:attrName>style.visibility</p:attrName>
                                        </p:attrNameLst>
                                      </p:cBhvr>
                                      <p:to>
                                        <p:strVal val="visible"/>
                                      </p:to>
                                    </p:set>
                                    <p:animEffect transition="in" filter="wipe(down)">
                                      <p:cBhvr>
                                        <p:cTn id="92" dur="500"/>
                                        <p:tgtEl>
                                          <p:spTgt spid="39988"/>
                                        </p:tgtEl>
                                      </p:cBhvr>
                                    </p:animEffect>
                                  </p:childTnLst>
                                </p:cTn>
                              </p:par>
                              <p:par>
                                <p:cTn id="93" presetID="22" presetClass="entr" presetSubtype="4" fill="hold" grpId="0" nodeType="withEffect">
                                  <p:stCondLst>
                                    <p:cond delay="0"/>
                                  </p:stCondLst>
                                  <p:childTnLst>
                                    <p:set>
                                      <p:cBhvr>
                                        <p:cTn id="94" dur="1" fill="hold">
                                          <p:stCondLst>
                                            <p:cond delay="0"/>
                                          </p:stCondLst>
                                        </p:cTn>
                                        <p:tgtEl>
                                          <p:spTgt spid="39989"/>
                                        </p:tgtEl>
                                        <p:attrNameLst>
                                          <p:attrName>style.visibility</p:attrName>
                                        </p:attrNameLst>
                                      </p:cBhvr>
                                      <p:to>
                                        <p:strVal val="visible"/>
                                      </p:to>
                                    </p:set>
                                    <p:animEffect transition="in" filter="wipe(down)">
                                      <p:cBhvr>
                                        <p:cTn id="95" dur="500"/>
                                        <p:tgtEl>
                                          <p:spTgt spid="39989"/>
                                        </p:tgtEl>
                                      </p:cBhvr>
                                    </p:animEffect>
                                  </p:childTnLst>
                                </p:cTn>
                              </p:par>
                              <p:par>
                                <p:cTn id="96" presetID="22" presetClass="entr" presetSubtype="4" fill="hold" grpId="0" nodeType="withEffect">
                                  <p:stCondLst>
                                    <p:cond delay="0"/>
                                  </p:stCondLst>
                                  <p:childTnLst>
                                    <p:set>
                                      <p:cBhvr>
                                        <p:cTn id="97" dur="1" fill="hold">
                                          <p:stCondLst>
                                            <p:cond delay="0"/>
                                          </p:stCondLst>
                                        </p:cTn>
                                        <p:tgtEl>
                                          <p:spTgt spid="39990"/>
                                        </p:tgtEl>
                                        <p:attrNameLst>
                                          <p:attrName>style.visibility</p:attrName>
                                        </p:attrNameLst>
                                      </p:cBhvr>
                                      <p:to>
                                        <p:strVal val="visible"/>
                                      </p:to>
                                    </p:set>
                                    <p:animEffect transition="in" filter="wipe(down)">
                                      <p:cBhvr>
                                        <p:cTn id="98" dur="500"/>
                                        <p:tgtEl>
                                          <p:spTgt spid="39990"/>
                                        </p:tgtEl>
                                      </p:cBhvr>
                                    </p:animEffect>
                                  </p:childTnLst>
                                </p:cTn>
                              </p:par>
                              <p:par>
                                <p:cTn id="99" presetID="22" presetClass="entr" presetSubtype="4" fill="hold" grpId="0" nodeType="withEffect">
                                  <p:stCondLst>
                                    <p:cond delay="0"/>
                                  </p:stCondLst>
                                  <p:childTnLst>
                                    <p:set>
                                      <p:cBhvr>
                                        <p:cTn id="100" dur="1" fill="hold">
                                          <p:stCondLst>
                                            <p:cond delay="0"/>
                                          </p:stCondLst>
                                        </p:cTn>
                                        <p:tgtEl>
                                          <p:spTgt spid="39991"/>
                                        </p:tgtEl>
                                        <p:attrNameLst>
                                          <p:attrName>style.visibility</p:attrName>
                                        </p:attrNameLst>
                                      </p:cBhvr>
                                      <p:to>
                                        <p:strVal val="visible"/>
                                      </p:to>
                                    </p:set>
                                    <p:animEffect transition="in" filter="wipe(down)">
                                      <p:cBhvr>
                                        <p:cTn id="101" dur="500"/>
                                        <p:tgtEl>
                                          <p:spTgt spid="39991"/>
                                        </p:tgtEl>
                                      </p:cBhvr>
                                    </p:animEffect>
                                  </p:childTnLst>
                                </p:cTn>
                              </p:par>
                              <p:par>
                                <p:cTn id="102" presetID="22" presetClass="entr" presetSubtype="4" fill="hold" grpId="0" nodeType="withEffect">
                                  <p:stCondLst>
                                    <p:cond delay="0"/>
                                  </p:stCondLst>
                                  <p:childTnLst>
                                    <p:set>
                                      <p:cBhvr>
                                        <p:cTn id="103" dur="1" fill="hold">
                                          <p:stCondLst>
                                            <p:cond delay="0"/>
                                          </p:stCondLst>
                                        </p:cTn>
                                        <p:tgtEl>
                                          <p:spTgt spid="39992"/>
                                        </p:tgtEl>
                                        <p:attrNameLst>
                                          <p:attrName>style.visibility</p:attrName>
                                        </p:attrNameLst>
                                      </p:cBhvr>
                                      <p:to>
                                        <p:strVal val="visible"/>
                                      </p:to>
                                    </p:set>
                                    <p:animEffect transition="in" filter="wipe(down)">
                                      <p:cBhvr>
                                        <p:cTn id="104" dur="500"/>
                                        <p:tgtEl>
                                          <p:spTgt spid="39992"/>
                                        </p:tgtEl>
                                      </p:cBhvr>
                                    </p:animEffect>
                                  </p:childTnLst>
                                </p:cTn>
                              </p:par>
                            </p:childTnLst>
                          </p:cTn>
                        </p:par>
                      </p:childTnLst>
                    </p:cTn>
                  </p:par>
                  <p:par>
                    <p:cTn id="105" fill="hold">
                      <p:stCondLst>
                        <p:cond delay="indefinite"/>
                      </p:stCondLst>
                      <p:childTnLst>
                        <p:par>
                          <p:cTn id="106" fill="hold">
                            <p:stCondLst>
                              <p:cond delay="0"/>
                            </p:stCondLst>
                            <p:childTnLst>
                              <p:par>
                                <p:cTn id="107" presetID="22" presetClass="entr" presetSubtype="4" fill="hold" grpId="0" nodeType="clickEffect">
                                  <p:stCondLst>
                                    <p:cond delay="0"/>
                                  </p:stCondLst>
                                  <p:childTnLst>
                                    <p:set>
                                      <p:cBhvr>
                                        <p:cTn id="108" dur="1" fill="hold">
                                          <p:stCondLst>
                                            <p:cond delay="0"/>
                                          </p:stCondLst>
                                        </p:cTn>
                                        <p:tgtEl>
                                          <p:spTgt spid="39999"/>
                                        </p:tgtEl>
                                        <p:attrNameLst>
                                          <p:attrName>style.visibility</p:attrName>
                                        </p:attrNameLst>
                                      </p:cBhvr>
                                      <p:to>
                                        <p:strVal val="visible"/>
                                      </p:to>
                                    </p:set>
                                    <p:animEffect transition="in" filter="wipe(down)">
                                      <p:cBhvr>
                                        <p:cTn id="109" dur="500"/>
                                        <p:tgtEl>
                                          <p:spTgt spid="39999"/>
                                        </p:tgtEl>
                                      </p:cBhvr>
                                    </p:animEffect>
                                  </p:childTnLst>
                                </p:cTn>
                              </p:par>
                            </p:childTnLst>
                          </p:cTn>
                        </p:par>
                      </p:childTnLst>
                    </p:cTn>
                  </p:par>
                  <p:par>
                    <p:cTn id="110" fill="hold">
                      <p:stCondLst>
                        <p:cond delay="indefinite"/>
                      </p:stCondLst>
                      <p:childTnLst>
                        <p:par>
                          <p:cTn id="111" fill="hold">
                            <p:stCondLst>
                              <p:cond delay="0"/>
                            </p:stCondLst>
                            <p:childTnLst>
                              <p:par>
                                <p:cTn id="112" presetID="22" presetClass="entr" presetSubtype="4" fill="hold" grpId="0" nodeType="clickEffect">
                                  <p:stCondLst>
                                    <p:cond delay="0"/>
                                  </p:stCondLst>
                                  <p:childTnLst>
                                    <p:set>
                                      <p:cBhvr>
                                        <p:cTn id="113" dur="1" fill="hold">
                                          <p:stCondLst>
                                            <p:cond delay="0"/>
                                          </p:stCondLst>
                                        </p:cTn>
                                        <p:tgtEl>
                                          <p:spTgt spid="40000"/>
                                        </p:tgtEl>
                                        <p:attrNameLst>
                                          <p:attrName>style.visibility</p:attrName>
                                        </p:attrNameLst>
                                      </p:cBhvr>
                                      <p:to>
                                        <p:strVal val="visible"/>
                                      </p:to>
                                    </p:set>
                                    <p:animEffect transition="in" filter="wipe(down)">
                                      <p:cBhvr>
                                        <p:cTn id="114" dur="500"/>
                                        <p:tgtEl>
                                          <p:spTgt spid="40000"/>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8" fill="hold" grpId="0" nodeType="clickEffect">
                                  <p:stCondLst>
                                    <p:cond delay="0"/>
                                  </p:stCondLst>
                                  <p:childTnLst>
                                    <p:set>
                                      <p:cBhvr>
                                        <p:cTn id="118" dur="1" fill="hold">
                                          <p:stCondLst>
                                            <p:cond delay="0"/>
                                          </p:stCondLst>
                                        </p:cTn>
                                        <p:tgtEl>
                                          <p:spTgt spid="40005"/>
                                        </p:tgtEl>
                                        <p:attrNameLst>
                                          <p:attrName>style.visibility</p:attrName>
                                        </p:attrNameLst>
                                      </p:cBhvr>
                                      <p:to>
                                        <p:strVal val="visible"/>
                                      </p:to>
                                    </p:set>
                                    <p:animEffect transition="in" filter="wipe(left)">
                                      <p:cBhvr>
                                        <p:cTn id="119" dur="1000"/>
                                        <p:tgtEl>
                                          <p:spTgt spid="40005"/>
                                        </p:tgtEl>
                                      </p:cBhvr>
                                    </p:animEffect>
                                  </p:childTnLst>
                                </p:cTn>
                              </p:par>
                              <p:par>
                                <p:cTn id="120" presetID="22" presetClass="entr" presetSubtype="8" fill="hold" grpId="0" nodeType="withEffect">
                                  <p:stCondLst>
                                    <p:cond delay="0"/>
                                  </p:stCondLst>
                                  <p:childTnLst>
                                    <p:set>
                                      <p:cBhvr>
                                        <p:cTn id="121" dur="1" fill="hold">
                                          <p:stCondLst>
                                            <p:cond delay="0"/>
                                          </p:stCondLst>
                                        </p:cTn>
                                        <p:tgtEl>
                                          <p:spTgt spid="40004"/>
                                        </p:tgtEl>
                                        <p:attrNameLst>
                                          <p:attrName>style.visibility</p:attrName>
                                        </p:attrNameLst>
                                      </p:cBhvr>
                                      <p:to>
                                        <p:strVal val="visible"/>
                                      </p:to>
                                    </p:set>
                                    <p:animEffect transition="in" filter="wipe(left)">
                                      <p:cBhvr>
                                        <p:cTn id="122" dur="1000"/>
                                        <p:tgtEl>
                                          <p:spTgt spid="40004"/>
                                        </p:tgtEl>
                                      </p:cBhvr>
                                    </p:animEffect>
                                  </p:childTnLst>
                                </p:cTn>
                              </p:par>
                              <p:par>
                                <p:cTn id="123" presetID="22" presetClass="entr" presetSubtype="8" fill="hold" grpId="0" nodeType="withEffect">
                                  <p:stCondLst>
                                    <p:cond delay="0"/>
                                  </p:stCondLst>
                                  <p:childTnLst>
                                    <p:set>
                                      <p:cBhvr>
                                        <p:cTn id="124" dur="1" fill="hold">
                                          <p:stCondLst>
                                            <p:cond delay="0"/>
                                          </p:stCondLst>
                                        </p:cTn>
                                        <p:tgtEl>
                                          <p:spTgt spid="40002"/>
                                        </p:tgtEl>
                                        <p:attrNameLst>
                                          <p:attrName>style.visibility</p:attrName>
                                        </p:attrNameLst>
                                      </p:cBhvr>
                                      <p:to>
                                        <p:strVal val="visible"/>
                                      </p:to>
                                    </p:set>
                                    <p:animEffect transition="in" filter="wipe(left)">
                                      <p:cBhvr>
                                        <p:cTn id="125" dur="1000"/>
                                        <p:tgtEl>
                                          <p:spTgt spid="40002"/>
                                        </p:tgtEl>
                                      </p:cBhvr>
                                    </p:animEffect>
                                  </p:childTnLst>
                                </p:cTn>
                              </p:par>
                              <p:par>
                                <p:cTn id="126" presetID="22" presetClass="entr" presetSubtype="8" fill="hold" grpId="0" nodeType="withEffect">
                                  <p:stCondLst>
                                    <p:cond delay="0"/>
                                  </p:stCondLst>
                                  <p:childTnLst>
                                    <p:set>
                                      <p:cBhvr>
                                        <p:cTn id="127" dur="1" fill="hold">
                                          <p:stCondLst>
                                            <p:cond delay="0"/>
                                          </p:stCondLst>
                                        </p:cTn>
                                        <p:tgtEl>
                                          <p:spTgt spid="40003"/>
                                        </p:tgtEl>
                                        <p:attrNameLst>
                                          <p:attrName>style.visibility</p:attrName>
                                        </p:attrNameLst>
                                      </p:cBhvr>
                                      <p:to>
                                        <p:strVal val="visible"/>
                                      </p:to>
                                    </p:set>
                                    <p:animEffect transition="in" filter="wipe(left)">
                                      <p:cBhvr>
                                        <p:cTn id="128" dur="1000"/>
                                        <p:tgtEl>
                                          <p:spTgt spid="40003"/>
                                        </p:tgtEl>
                                      </p:cBhvr>
                                    </p:animEffect>
                                  </p:childTnLst>
                                </p:cTn>
                              </p:par>
                            </p:childTnLst>
                          </p:cTn>
                        </p:par>
                      </p:childTnLst>
                    </p:cTn>
                  </p:par>
                  <p:par>
                    <p:cTn id="129" fill="hold">
                      <p:stCondLst>
                        <p:cond delay="indefinite"/>
                      </p:stCondLst>
                      <p:childTnLst>
                        <p:par>
                          <p:cTn id="130" fill="hold">
                            <p:stCondLst>
                              <p:cond delay="0"/>
                            </p:stCondLst>
                            <p:childTnLst>
                              <p:par>
                                <p:cTn id="131" presetID="22" presetClass="entr" presetSubtype="4" fill="hold" grpId="0" nodeType="clickEffect">
                                  <p:stCondLst>
                                    <p:cond delay="0"/>
                                  </p:stCondLst>
                                  <p:childTnLst>
                                    <p:set>
                                      <p:cBhvr>
                                        <p:cTn id="132" dur="1" fill="hold">
                                          <p:stCondLst>
                                            <p:cond delay="0"/>
                                          </p:stCondLst>
                                        </p:cTn>
                                        <p:tgtEl>
                                          <p:spTgt spid="40001"/>
                                        </p:tgtEl>
                                        <p:attrNameLst>
                                          <p:attrName>style.visibility</p:attrName>
                                        </p:attrNameLst>
                                      </p:cBhvr>
                                      <p:to>
                                        <p:strVal val="visible"/>
                                      </p:to>
                                    </p:set>
                                    <p:animEffect transition="in" filter="wipe(down)">
                                      <p:cBhvr>
                                        <p:cTn id="133" dur="500"/>
                                        <p:tgtEl>
                                          <p:spTgt spid="40001"/>
                                        </p:tgtEl>
                                      </p:cBhvr>
                                    </p:animEffect>
                                  </p:childTnLst>
                                </p:cTn>
                              </p:par>
                            </p:childTnLst>
                          </p:cTn>
                        </p:par>
                      </p:childTnLst>
                    </p:cTn>
                  </p:par>
                  <p:par>
                    <p:cTn id="134" fill="hold">
                      <p:stCondLst>
                        <p:cond delay="indefinite"/>
                      </p:stCondLst>
                      <p:childTnLst>
                        <p:par>
                          <p:cTn id="135" fill="hold">
                            <p:stCondLst>
                              <p:cond delay="0"/>
                            </p:stCondLst>
                            <p:childTnLst>
                              <p:par>
                                <p:cTn id="136" presetID="22" presetClass="entr" presetSubtype="1" fill="hold" nodeType="clickEffect">
                                  <p:stCondLst>
                                    <p:cond delay="0"/>
                                  </p:stCondLst>
                                  <p:childTnLst>
                                    <p:set>
                                      <p:cBhvr>
                                        <p:cTn id="137" dur="1" fill="hold">
                                          <p:stCondLst>
                                            <p:cond delay="0"/>
                                          </p:stCondLst>
                                        </p:cTn>
                                        <p:tgtEl>
                                          <p:spTgt spid="40007"/>
                                        </p:tgtEl>
                                        <p:attrNameLst>
                                          <p:attrName>style.visibility</p:attrName>
                                        </p:attrNameLst>
                                      </p:cBhvr>
                                      <p:to>
                                        <p:strVal val="visible"/>
                                      </p:to>
                                    </p:set>
                                    <p:animEffect transition="in" filter="wipe(up)">
                                      <p:cBhvr>
                                        <p:cTn id="138" dur="500"/>
                                        <p:tgtEl>
                                          <p:spTgt spid="40007"/>
                                        </p:tgtEl>
                                      </p:cBhvr>
                                    </p:animEffect>
                                  </p:childTnLst>
                                </p:cTn>
                              </p:par>
                              <p:par>
                                <p:cTn id="139" presetID="22" presetClass="entr" presetSubtype="1" fill="hold" nodeType="withEffect">
                                  <p:stCondLst>
                                    <p:cond delay="0"/>
                                  </p:stCondLst>
                                  <p:childTnLst>
                                    <p:set>
                                      <p:cBhvr>
                                        <p:cTn id="140" dur="1" fill="hold">
                                          <p:stCondLst>
                                            <p:cond delay="0"/>
                                          </p:stCondLst>
                                        </p:cTn>
                                        <p:tgtEl>
                                          <p:spTgt spid="40008"/>
                                        </p:tgtEl>
                                        <p:attrNameLst>
                                          <p:attrName>style.visibility</p:attrName>
                                        </p:attrNameLst>
                                      </p:cBhvr>
                                      <p:to>
                                        <p:strVal val="visible"/>
                                      </p:to>
                                    </p:set>
                                    <p:animEffect transition="in" filter="wipe(up)">
                                      <p:cBhvr>
                                        <p:cTn id="141" dur="500"/>
                                        <p:tgtEl>
                                          <p:spTgt spid="40008"/>
                                        </p:tgtEl>
                                      </p:cBhvr>
                                    </p:animEffect>
                                  </p:childTnLst>
                                </p:cTn>
                              </p:par>
                              <p:par>
                                <p:cTn id="142" presetID="22" presetClass="entr" presetSubtype="1" fill="hold" nodeType="withEffect">
                                  <p:stCondLst>
                                    <p:cond delay="0"/>
                                  </p:stCondLst>
                                  <p:childTnLst>
                                    <p:set>
                                      <p:cBhvr>
                                        <p:cTn id="143" dur="1" fill="hold">
                                          <p:stCondLst>
                                            <p:cond delay="0"/>
                                          </p:stCondLst>
                                        </p:cTn>
                                        <p:tgtEl>
                                          <p:spTgt spid="40009"/>
                                        </p:tgtEl>
                                        <p:attrNameLst>
                                          <p:attrName>style.visibility</p:attrName>
                                        </p:attrNameLst>
                                      </p:cBhvr>
                                      <p:to>
                                        <p:strVal val="visible"/>
                                      </p:to>
                                    </p:set>
                                    <p:animEffect transition="in" filter="wipe(up)">
                                      <p:cBhvr>
                                        <p:cTn id="144" dur="500"/>
                                        <p:tgtEl>
                                          <p:spTgt spid="40009"/>
                                        </p:tgtEl>
                                      </p:cBhvr>
                                    </p:animEffect>
                                  </p:childTnLst>
                                </p:cTn>
                              </p:par>
                            </p:childTnLst>
                          </p:cTn>
                        </p:par>
                      </p:childTnLst>
                    </p:cTn>
                  </p:par>
                  <p:par>
                    <p:cTn id="145" fill="hold">
                      <p:stCondLst>
                        <p:cond delay="indefinite"/>
                      </p:stCondLst>
                      <p:childTnLst>
                        <p:par>
                          <p:cTn id="146" fill="hold">
                            <p:stCondLst>
                              <p:cond delay="0"/>
                            </p:stCondLst>
                            <p:childTnLst>
                              <p:par>
                                <p:cTn id="147" presetID="22" presetClass="entr" presetSubtype="2" fill="hold" grpId="0" nodeType="clickEffect">
                                  <p:stCondLst>
                                    <p:cond delay="0"/>
                                  </p:stCondLst>
                                  <p:childTnLst>
                                    <p:set>
                                      <p:cBhvr>
                                        <p:cTn id="148" dur="1" fill="hold">
                                          <p:stCondLst>
                                            <p:cond delay="0"/>
                                          </p:stCondLst>
                                        </p:cTn>
                                        <p:tgtEl>
                                          <p:spTgt spid="40011"/>
                                        </p:tgtEl>
                                        <p:attrNameLst>
                                          <p:attrName>style.visibility</p:attrName>
                                        </p:attrNameLst>
                                      </p:cBhvr>
                                      <p:to>
                                        <p:strVal val="visible"/>
                                      </p:to>
                                    </p:set>
                                    <p:animEffect transition="in" filter="wipe(right)">
                                      <p:cBhvr>
                                        <p:cTn id="149" dur="500"/>
                                        <p:tgtEl>
                                          <p:spTgt spid="40011"/>
                                        </p:tgtEl>
                                      </p:cBhvr>
                                    </p:animEffect>
                                  </p:childTnLst>
                                </p:cTn>
                              </p:par>
                            </p:childTnLst>
                          </p:cTn>
                        </p:par>
                      </p:childTnLst>
                    </p:cTn>
                  </p:par>
                  <p:par>
                    <p:cTn id="150" fill="hold">
                      <p:stCondLst>
                        <p:cond delay="indefinite"/>
                      </p:stCondLst>
                      <p:childTnLst>
                        <p:par>
                          <p:cTn id="151" fill="hold">
                            <p:stCondLst>
                              <p:cond delay="0"/>
                            </p:stCondLst>
                            <p:childTnLst>
                              <p:par>
                                <p:cTn id="152" presetID="22" presetClass="entr" presetSubtype="1" fill="hold" grpId="0" nodeType="clickEffect">
                                  <p:stCondLst>
                                    <p:cond delay="0"/>
                                  </p:stCondLst>
                                  <p:childTnLst>
                                    <p:set>
                                      <p:cBhvr>
                                        <p:cTn id="153" dur="1" fill="hold">
                                          <p:stCondLst>
                                            <p:cond delay="0"/>
                                          </p:stCondLst>
                                        </p:cTn>
                                        <p:tgtEl>
                                          <p:spTgt spid="40012"/>
                                        </p:tgtEl>
                                        <p:attrNameLst>
                                          <p:attrName>style.visibility</p:attrName>
                                        </p:attrNameLst>
                                      </p:cBhvr>
                                      <p:to>
                                        <p:strVal val="visible"/>
                                      </p:to>
                                    </p:set>
                                    <p:animEffect transition="in" filter="wipe(up)">
                                      <p:cBhvr>
                                        <p:cTn id="154" dur="500"/>
                                        <p:tgtEl>
                                          <p:spTgt spid="40012"/>
                                        </p:tgtEl>
                                      </p:cBhvr>
                                    </p:animEffect>
                                  </p:childTnLst>
                                </p:cTn>
                              </p:par>
                            </p:childTnLst>
                          </p:cTn>
                        </p:par>
                      </p:childTnLst>
                    </p:cTn>
                  </p:par>
                  <p:par>
                    <p:cTn id="155" fill="hold">
                      <p:stCondLst>
                        <p:cond delay="indefinite"/>
                      </p:stCondLst>
                      <p:childTnLst>
                        <p:par>
                          <p:cTn id="156" fill="hold">
                            <p:stCondLst>
                              <p:cond delay="0"/>
                            </p:stCondLst>
                            <p:childTnLst>
                              <p:par>
                                <p:cTn id="157" presetID="22" presetClass="entr" presetSubtype="8" fill="hold" grpId="0" nodeType="clickEffect">
                                  <p:stCondLst>
                                    <p:cond delay="0"/>
                                  </p:stCondLst>
                                  <p:childTnLst>
                                    <p:set>
                                      <p:cBhvr>
                                        <p:cTn id="158" dur="1" fill="hold">
                                          <p:stCondLst>
                                            <p:cond delay="0"/>
                                          </p:stCondLst>
                                        </p:cTn>
                                        <p:tgtEl>
                                          <p:spTgt spid="40013"/>
                                        </p:tgtEl>
                                        <p:attrNameLst>
                                          <p:attrName>style.visibility</p:attrName>
                                        </p:attrNameLst>
                                      </p:cBhvr>
                                      <p:to>
                                        <p:strVal val="visible"/>
                                      </p:to>
                                    </p:set>
                                    <p:animEffect transition="in" filter="wipe(left)">
                                      <p:cBhvr>
                                        <p:cTn id="159" dur="500"/>
                                        <p:tgtEl>
                                          <p:spTgt spid="40013"/>
                                        </p:tgtEl>
                                      </p:cBhvr>
                                    </p:animEffect>
                                  </p:childTnLst>
                                </p:cTn>
                              </p:par>
                            </p:childTnLst>
                          </p:cTn>
                        </p:par>
                      </p:childTnLst>
                    </p:cTn>
                  </p:par>
                  <p:par>
                    <p:cTn id="160" fill="hold">
                      <p:stCondLst>
                        <p:cond delay="indefinite"/>
                      </p:stCondLst>
                      <p:childTnLst>
                        <p:par>
                          <p:cTn id="161" fill="hold">
                            <p:stCondLst>
                              <p:cond delay="0"/>
                            </p:stCondLst>
                            <p:childTnLst>
                              <p:par>
                                <p:cTn id="162" presetID="22" presetClass="entr" presetSubtype="1" fill="hold" nodeType="clickEffect">
                                  <p:stCondLst>
                                    <p:cond delay="0"/>
                                  </p:stCondLst>
                                  <p:childTnLst>
                                    <p:set>
                                      <p:cBhvr>
                                        <p:cTn id="163" dur="1" fill="hold">
                                          <p:stCondLst>
                                            <p:cond delay="0"/>
                                          </p:stCondLst>
                                        </p:cTn>
                                        <p:tgtEl>
                                          <p:spTgt spid="40010"/>
                                        </p:tgtEl>
                                        <p:attrNameLst>
                                          <p:attrName>style.visibility</p:attrName>
                                        </p:attrNameLst>
                                      </p:cBhvr>
                                      <p:to>
                                        <p:strVal val="visible"/>
                                      </p:to>
                                    </p:set>
                                    <p:animEffect transition="in" filter="wipe(up)">
                                      <p:cBhvr>
                                        <p:cTn id="164" dur="500"/>
                                        <p:tgtEl>
                                          <p:spTgt spid="40010"/>
                                        </p:tgtEl>
                                      </p:cBhvr>
                                    </p:animEffect>
                                  </p:childTnLst>
                                </p:cTn>
                              </p:par>
                              <p:par>
                                <p:cTn id="165" presetID="22" presetClass="entr" presetSubtype="1" fill="hold" nodeType="withEffect">
                                  <p:stCondLst>
                                    <p:cond delay="0"/>
                                  </p:stCondLst>
                                  <p:childTnLst>
                                    <p:set>
                                      <p:cBhvr>
                                        <p:cTn id="166" dur="1" fill="hold">
                                          <p:stCondLst>
                                            <p:cond delay="0"/>
                                          </p:stCondLst>
                                        </p:cTn>
                                        <p:tgtEl>
                                          <p:spTgt spid="40014"/>
                                        </p:tgtEl>
                                        <p:attrNameLst>
                                          <p:attrName>style.visibility</p:attrName>
                                        </p:attrNameLst>
                                      </p:cBhvr>
                                      <p:to>
                                        <p:strVal val="visible"/>
                                      </p:to>
                                    </p:set>
                                    <p:animEffect transition="in" filter="wipe(up)">
                                      <p:cBhvr>
                                        <p:cTn id="167" dur="500"/>
                                        <p:tgtEl>
                                          <p:spTgt spid="40014"/>
                                        </p:tgtEl>
                                      </p:cBhvr>
                                    </p:animEffect>
                                  </p:childTnLst>
                                </p:cTn>
                              </p:par>
                              <p:par>
                                <p:cTn id="168" presetID="22" presetClass="entr" presetSubtype="1" fill="hold" nodeType="withEffect">
                                  <p:stCondLst>
                                    <p:cond delay="0"/>
                                  </p:stCondLst>
                                  <p:childTnLst>
                                    <p:set>
                                      <p:cBhvr>
                                        <p:cTn id="169" dur="1" fill="hold">
                                          <p:stCondLst>
                                            <p:cond delay="0"/>
                                          </p:stCondLst>
                                        </p:cTn>
                                        <p:tgtEl>
                                          <p:spTgt spid="40015"/>
                                        </p:tgtEl>
                                        <p:attrNameLst>
                                          <p:attrName>style.visibility</p:attrName>
                                        </p:attrNameLst>
                                      </p:cBhvr>
                                      <p:to>
                                        <p:strVal val="visible"/>
                                      </p:to>
                                    </p:set>
                                    <p:animEffect transition="in" filter="wipe(up)">
                                      <p:cBhvr>
                                        <p:cTn id="170" dur="500"/>
                                        <p:tgtEl>
                                          <p:spTgt spid="40015"/>
                                        </p:tgtEl>
                                      </p:cBhvr>
                                    </p:animEffect>
                                  </p:childTnLst>
                                </p:cTn>
                              </p:par>
                            </p:childTnLst>
                          </p:cTn>
                        </p:par>
                      </p:childTnLst>
                    </p:cTn>
                  </p:par>
                  <p:par>
                    <p:cTn id="171" fill="hold">
                      <p:stCondLst>
                        <p:cond delay="indefinite"/>
                      </p:stCondLst>
                      <p:childTnLst>
                        <p:par>
                          <p:cTn id="172" fill="hold">
                            <p:stCondLst>
                              <p:cond delay="0"/>
                            </p:stCondLst>
                            <p:childTnLst>
                              <p:par>
                                <p:cTn id="173" presetID="22" presetClass="entr" presetSubtype="4" fill="hold" grpId="0" nodeType="clickEffect">
                                  <p:stCondLst>
                                    <p:cond delay="0"/>
                                  </p:stCondLst>
                                  <p:childTnLst>
                                    <p:set>
                                      <p:cBhvr>
                                        <p:cTn id="174" dur="1" fill="hold">
                                          <p:stCondLst>
                                            <p:cond delay="0"/>
                                          </p:stCondLst>
                                        </p:cTn>
                                        <p:tgtEl>
                                          <p:spTgt spid="40098"/>
                                        </p:tgtEl>
                                        <p:attrNameLst>
                                          <p:attrName>style.visibility</p:attrName>
                                        </p:attrNameLst>
                                      </p:cBhvr>
                                      <p:to>
                                        <p:strVal val="visible"/>
                                      </p:to>
                                    </p:set>
                                    <p:animEffect transition="in" filter="wipe(down)">
                                      <p:cBhvr>
                                        <p:cTn id="175" dur="500"/>
                                        <p:tgtEl>
                                          <p:spTgt spid="40098"/>
                                        </p:tgtEl>
                                      </p:cBhvr>
                                    </p:animEffect>
                                  </p:childTnLst>
                                </p:cTn>
                              </p:par>
                              <p:par>
                                <p:cTn id="176" presetID="22" presetClass="entr" presetSubtype="4" fill="hold" grpId="0" nodeType="withEffect">
                                  <p:stCondLst>
                                    <p:cond delay="0"/>
                                  </p:stCondLst>
                                  <p:childTnLst>
                                    <p:set>
                                      <p:cBhvr>
                                        <p:cTn id="177" dur="1" fill="hold">
                                          <p:stCondLst>
                                            <p:cond delay="0"/>
                                          </p:stCondLst>
                                        </p:cTn>
                                        <p:tgtEl>
                                          <p:spTgt spid="40099"/>
                                        </p:tgtEl>
                                        <p:attrNameLst>
                                          <p:attrName>style.visibility</p:attrName>
                                        </p:attrNameLst>
                                      </p:cBhvr>
                                      <p:to>
                                        <p:strVal val="visible"/>
                                      </p:to>
                                    </p:set>
                                    <p:animEffect transition="in" filter="wipe(down)">
                                      <p:cBhvr>
                                        <p:cTn id="178" dur="500"/>
                                        <p:tgtEl>
                                          <p:spTgt spid="40099"/>
                                        </p:tgtEl>
                                      </p:cBhvr>
                                    </p:animEffect>
                                  </p:childTnLst>
                                </p:cTn>
                              </p:par>
                              <p:par>
                                <p:cTn id="179" presetID="22" presetClass="entr" presetSubtype="4" fill="hold" grpId="0" nodeType="withEffect">
                                  <p:stCondLst>
                                    <p:cond delay="0"/>
                                  </p:stCondLst>
                                  <p:childTnLst>
                                    <p:set>
                                      <p:cBhvr>
                                        <p:cTn id="180" dur="1" fill="hold">
                                          <p:stCondLst>
                                            <p:cond delay="0"/>
                                          </p:stCondLst>
                                        </p:cTn>
                                        <p:tgtEl>
                                          <p:spTgt spid="40100"/>
                                        </p:tgtEl>
                                        <p:attrNameLst>
                                          <p:attrName>style.visibility</p:attrName>
                                        </p:attrNameLst>
                                      </p:cBhvr>
                                      <p:to>
                                        <p:strVal val="visible"/>
                                      </p:to>
                                    </p:set>
                                    <p:animEffect transition="in" filter="wipe(down)">
                                      <p:cBhvr>
                                        <p:cTn id="181" dur="500"/>
                                        <p:tgtEl>
                                          <p:spTgt spid="40100"/>
                                        </p:tgtEl>
                                      </p:cBhvr>
                                    </p:animEffect>
                                  </p:childTnLst>
                                </p:cTn>
                              </p:par>
                              <p:par>
                                <p:cTn id="182" presetID="22" presetClass="entr" presetSubtype="4" fill="hold" grpId="0" nodeType="withEffect">
                                  <p:stCondLst>
                                    <p:cond delay="0"/>
                                  </p:stCondLst>
                                  <p:childTnLst>
                                    <p:set>
                                      <p:cBhvr>
                                        <p:cTn id="183" dur="1" fill="hold">
                                          <p:stCondLst>
                                            <p:cond delay="0"/>
                                          </p:stCondLst>
                                        </p:cTn>
                                        <p:tgtEl>
                                          <p:spTgt spid="40101"/>
                                        </p:tgtEl>
                                        <p:attrNameLst>
                                          <p:attrName>style.visibility</p:attrName>
                                        </p:attrNameLst>
                                      </p:cBhvr>
                                      <p:to>
                                        <p:strVal val="visible"/>
                                      </p:to>
                                    </p:set>
                                    <p:animEffect transition="in" filter="wipe(down)">
                                      <p:cBhvr>
                                        <p:cTn id="184" dur="500"/>
                                        <p:tgtEl>
                                          <p:spTgt spid="40101"/>
                                        </p:tgtEl>
                                      </p:cBhvr>
                                    </p:animEffect>
                                  </p:childTnLst>
                                </p:cTn>
                              </p:par>
                              <p:par>
                                <p:cTn id="185" presetID="22" presetClass="entr" presetSubtype="4" fill="hold" grpId="0" nodeType="withEffect">
                                  <p:stCondLst>
                                    <p:cond delay="0"/>
                                  </p:stCondLst>
                                  <p:childTnLst>
                                    <p:set>
                                      <p:cBhvr>
                                        <p:cTn id="186" dur="1" fill="hold">
                                          <p:stCondLst>
                                            <p:cond delay="0"/>
                                          </p:stCondLst>
                                        </p:cTn>
                                        <p:tgtEl>
                                          <p:spTgt spid="40102"/>
                                        </p:tgtEl>
                                        <p:attrNameLst>
                                          <p:attrName>style.visibility</p:attrName>
                                        </p:attrNameLst>
                                      </p:cBhvr>
                                      <p:to>
                                        <p:strVal val="visible"/>
                                      </p:to>
                                    </p:set>
                                    <p:animEffect transition="in" filter="wipe(down)">
                                      <p:cBhvr>
                                        <p:cTn id="187" dur="500"/>
                                        <p:tgtEl>
                                          <p:spTgt spid="40102"/>
                                        </p:tgtEl>
                                      </p:cBhvr>
                                    </p:animEffect>
                                  </p:childTnLst>
                                </p:cTn>
                              </p:par>
                              <p:par>
                                <p:cTn id="188" presetID="22" presetClass="entr" presetSubtype="4" fill="hold" grpId="0" nodeType="withEffect">
                                  <p:stCondLst>
                                    <p:cond delay="0"/>
                                  </p:stCondLst>
                                  <p:childTnLst>
                                    <p:set>
                                      <p:cBhvr>
                                        <p:cTn id="189" dur="1" fill="hold">
                                          <p:stCondLst>
                                            <p:cond delay="0"/>
                                          </p:stCondLst>
                                        </p:cTn>
                                        <p:tgtEl>
                                          <p:spTgt spid="40103"/>
                                        </p:tgtEl>
                                        <p:attrNameLst>
                                          <p:attrName>style.visibility</p:attrName>
                                        </p:attrNameLst>
                                      </p:cBhvr>
                                      <p:to>
                                        <p:strVal val="visible"/>
                                      </p:to>
                                    </p:set>
                                    <p:animEffect transition="in" filter="wipe(down)">
                                      <p:cBhvr>
                                        <p:cTn id="190" dur="500"/>
                                        <p:tgtEl>
                                          <p:spTgt spid="40103"/>
                                        </p:tgtEl>
                                      </p:cBhvr>
                                    </p:animEffect>
                                  </p:childTnLst>
                                </p:cTn>
                              </p:par>
                              <p:par>
                                <p:cTn id="191" presetID="22" presetClass="entr" presetSubtype="4" fill="hold" grpId="0" nodeType="withEffect">
                                  <p:stCondLst>
                                    <p:cond delay="0"/>
                                  </p:stCondLst>
                                  <p:childTnLst>
                                    <p:set>
                                      <p:cBhvr>
                                        <p:cTn id="192" dur="1" fill="hold">
                                          <p:stCondLst>
                                            <p:cond delay="0"/>
                                          </p:stCondLst>
                                        </p:cTn>
                                        <p:tgtEl>
                                          <p:spTgt spid="40104"/>
                                        </p:tgtEl>
                                        <p:attrNameLst>
                                          <p:attrName>style.visibility</p:attrName>
                                        </p:attrNameLst>
                                      </p:cBhvr>
                                      <p:to>
                                        <p:strVal val="visible"/>
                                      </p:to>
                                    </p:set>
                                    <p:animEffect transition="in" filter="wipe(down)">
                                      <p:cBhvr>
                                        <p:cTn id="193" dur="500"/>
                                        <p:tgtEl>
                                          <p:spTgt spid="40104"/>
                                        </p:tgtEl>
                                      </p:cBhvr>
                                    </p:animEffect>
                                  </p:childTnLst>
                                </p:cTn>
                              </p:par>
                              <p:par>
                                <p:cTn id="194" presetID="22" presetClass="entr" presetSubtype="4" fill="hold" grpId="0" nodeType="withEffect">
                                  <p:stCondLst>
                                    <p:cond delay="0"/>
                                  </p:stCondLst>
                                  <p:childTnLst>
                                    <p:set>
                                      <p:cBhvr>
                                        <p:cTn id="195" dur="1" fill="hold">
                                          <p:stCondLst>
                                            <p:cond delay="0"/>
                                          </p:stCondLst>
                                        </p:cTn>
                                        <p:tgtEl>
                                          <p:spTgt spid="40105"/>
                                        </p:tgtEl>
                                        <p:attrNameLst>
                                          <p:attrName>style.visibility</p:attrName>
                                        </p:attrNameLst>
                                      </p:cBhvr>
                                      <p:to>
                                        <p:strVal val="visible"/>
                                      </p:to>
                                    </p:set>
                                    <p:animEffect transition="in" filter="wipe(down)">
                                      <p:cBhvr>
                                        <p:cTn id="196" dur="500"/>
                                        <p:tgtEl>
                                          <p:spTgt spid="40105"/>
                                        </p:tgtEl>
                                      </p:cBhvr>
                                    </p:animEffect>
                                  </p:childTnLst>
                                </p:cTn>
                              </p:par>
                              <p:par>
                                <p:cTn id="197" presetID="22" presetClass="entr" presetSubtype="4" fill="hold" grpId="0" nodeType="withEffect">
                                  <p:stCondLst>
                                    <p:cond delay="0"/>
                                  </p:stCondLst>
                                  <p:childTnLst>
                                    <p:set>
                                      <p:cBhvr>
                                        <p:cTn id="198" dur="1" fill="hold">
                                          <p:stCondLst>
                                            <p:cond delay="0"/>
                                          </p:stCondLst>
                                        </p:cTn>
                                        <p:tgtEl>
                                          <p:spTgt spid="40106"/>
                                        </p:tgtEl>
                                        <p:attrNameLst>
                                          <p:attrName>style.visibility</p:attrName>
                                        </p:attrNameLst>
                                      </p:cBhvr>
                                      <p:to>
                                        <p:strVal val="visible"/>
                                      </p:to>
                                    </p:set>
                                    <p:animEffect transition="in" filter="wipe(down)">
                                      <p:cBhvr>
                                        <p:cTn id="199" dur="500"/>
                                        <p:tgtEl>
                                          <p:spTgt spid="40106"/>
                                        </p:tgtEl>
                                      </p:cBhvr>
                                    </p:animEffect>
                                  </p:childTnLst>
                                </p:cTn>
                              </p:par>
                              <p:par>
                                <p:cTn id="200" presetID="22" presetClass="entr" presetSubtype="4" fill="hold" grpId="0" nodeType="withEffect">
                                  <p:stCondLst>
                                    <p:cond delay="0"/>
                                  </p:stCondLst>
                                  <p:childTnLst>
                                    <p:set>
                                      <p:cBhvr>
                                        <p:cTn id="201" dur="1" fill="hold">
                                          <p:stCondLst>
                                            <p:cond delay="0"/>
                                          </p:stCondLst>
                                        </p:cTn>
                                        <p:tgtEl>
                                          <p:spTgt spid="40107"/>
                                        </p:tgtEl>
                                        <p:attrNameLst>
                                          <p:attrName>style.visibility</p:attrName>
                                        </p:attrNameLst>
                                      </p:cBhvr>
                                      <p:to>
                                        <p:strVal val="visible"/>
                                      </p:to>
                                    </p:set>
                                    <p:animEffect transition="in" filter="wipe(down)">
                                      <p:cBhvr>
                                        <p:cTn id="202" dur="500"/>
                                        <p:tgtEl>
                                          <p:spTgt spid="40107"/>
                                        </p:tgtEl>
                                      </p:cBhvr>
                                    </p:animEffect>
                                  </p:childTnLst>
                                </p:cTn>
                              </p:par>
                              <p:par>
                                <p:cTn id="203" presetID="22" presetClass="entr" presetSubtype="4" fill="hold" grpId="0" nodeType="withEffect">
                                  <p:stCondLst>
                                    <p:cond delay="0"/>
                                  </p:stCondLst>
                                  <p:childTnLst>
                                    <p:set>
                                      <p:cBhvr>
                                        <p:cTn id="204" dur="1" fill="hold">
                                          <p:stCondLst>
                                            <p:cond delay="0"/>
                                          </p:stCondLst>
                                        </p:cTn>
                                        <p:tgtEl>
                                          <p:spTgt spid="40108"/>
                                        </p:tgtEl>
                                        <p:attrNameLst>
                                          <p:attrName>style.visibility</p:attrName>
                                        </p:attrNameLst>
                                      </p:cBhvr>
                                      <p:to>
                                        <p:strVal val="visible"/>
                                      </p:to>
                                    </p:set>
                                    <p:animEffect transition="in" filter="wipe(down)">
                                      <p:cBhvr>
                                        <p:cTn id="205" dur="500"/>
                                        <p:tgtEl>
                                          <p:spTgt spid="40108"/>
                                        </p:tgtEl>
                                      </p:cBhvr>
                                    </p:animEffect>
                                  </p:childTnLst>
                                </p:cTn>
                              </p:par>
                              <p:par>
                                <p:cTn id="206" presetID="22" presetClass="entr" presetSubtype="4" fill="hold" grpId="0" nodeType="withEffect">
                                  <p:stCondLst>
                                    <p:cond delay="0"/>
                                  </p:stCondLst>
                                  <p:childTnLst>
                                    <p:set>
                                      <p:cBhvr>
                                        <p:cTn id="207" dur="1" fill="hold">
                                          <p:stCondLst>
                                            <p:cond delay="0"/>
                                          </p:stCondLst>
                                        </p:cTn>
                                        <p:tgtEl>
                                          <p:spTgt spid="40109"/>
                                        </p:tgtEl>
                                        <p:attrNameLst>
                                          <p:attrName>style.visibility</p:attrName>
                                        </p:attrNameLst>
                                      </p:cBhvr>
                                      <p:to>
                                        <p:strVal val="visible"/>
                                      </p:to>
                                    </p:set>
                                    <p:animEffect transition="in" filter="wipe(down)">
                                      <p:cBhvr>
                                        <p:cTn id="208" dur="500"/>
                                        <p:tgtEl>
                                          <p:spTgt spid="40109"/>
                                        </p:tgtEl>
                                      </p:cBhvr>
                                    </p:animEffect>
                                  </p:childTnLst>
                                </p:cTn>
                              </p:par>
                            </p:childTnLst>
                          </p:cTn>
                        </p:par>
                      </p:childTnLst>
                    </p:cTn>
                  </p:par>
                  <p:par>
                    <p:cTn id="209" fill="hold">
                      <p:stCondLst>
                        <p:cond delay="indefinite"/>
                      </p:stCondLst>
                      <p:childTnLst>
                        <p:par>
                          <p:cTn id="210" fill="hold">
                            <p:stCondLst>
                              <p:cond delay="0"/>
                            </p:stCondLst>
                            <p:childTnLst>
                              <p:par>
                                <p:cTn id="211" presetID="22" presetClass="entr" presetSubtype="4" fill="hold" grpId="0" nodeType="clickEffect">
                                  <p:stCondLst>
                                    <p:cond delay="0"/>
                                  </p:stCondLst>
                                  <p:childTnLst>
                                    <p:set>
                                      <p:cBhvr>
                                        <p:cTn id="212" dur="1" fill="hold">
                                          <p:stCondLst>
                                            <p:cond delay="0"/>
                                          </p:stCondLst>
                                        </p:cTn>
                                        <p:tgtEl>
                                          <p:spTgt spid="40016"/>
                                        </p:tgtEl>
                                        <p:attrNameLst>
                                          <p:attrName>style.visibility</p:attrName>
                                        </p:attrNameLst>
                                      </p:cBhvr>
                                      <p:to>
                                        <p:strVal val="visible"/>
                                      </p:to>
                                    </p:set>
                                    <p:animEffect transition="in" filter="wipe(down)">
                                      <p:cBhvr>
                                        <p:cTn id="213" dur="500"/>
                                        <p:tgtEl>
                                          <p:spTgt spid="40016"/>
                                        </p:tgtEl>
                                      </p:cBhvr>
                                    </p:animEffect>
                                  </p:childTnLst>
                                </p:cTn>
                              </p:par>
                            </p:childTnLst>
                          </p:cTn>
                        </p:par>
                      </p:childTnLst>
                    </p:cTn>
                  </p:par>
                  <p:par>
                    <p:cTn id="214" fill="hold">
                      <p:stCondLst>
                        <p:cond delay="indefinite"/>
                      </p:stCondLst>
                      <p:childTnLst>
                        <p:par>
                          <p:cTn id="215" fill="hold">
                            <p:stCondLst>
                              <p:cond delay="0"/>
                            </p:stCondLst>
                            <p:childTnLst>
                              <p:par>
                                <p:cTn id="216" presetID="22" presetClass="entr" presetSubtype="4" fill="hold" grpId="0" nodeType="clickEffect">
                                  <p:stCondLst>
                                    <p:cond delay="0"/>
                                  </p:stCondLst>
                                  <p:childTnLst>
                                    <p:set>
                                      <p:cBhvr>
                                        <p:cTn id="217" dur="1" fill="hold">
                                          <p:stCondLst>
                                            <p:cond delay="0"/>
                                          </p:stCondLst>
                                        </p:cTn>
                                        <p:tgtEl>
                                          <p:spTgt spid="40044"/>
                                        </p:tgtEl>
                                        <p:attrNameLst>
                                          <p:attrName>style.visibility</p:attrName>
                                        </p:attrNameLst>
                                      </p:cBhvr>
                                      <p:to>
                                        <p:strVal val="visible"/>
                                      </p:to>
                                    </p:set>
                                    <p:animEffect transition="in" filter="wipe(down)">
                                      <p:cBhvr>
                                        <p:cTn id="218" dur="500"/>
                                        <p:tgtEl>
                                          <p:spTgt spid="40044"/>
                                        </p:tgtEl>
                                      </p:cBhvr>
                                    </p:animEffect>
                                  </p:childTnLst>
                                </p:cTn>
                              </p:par>
                              <p:par>
                                <p:cTn id="219" presetID="22" presetClass="entr" presetSubtype="4" fill="hold" grpId="0" nodeType="withEffect">
                                  <p:stCondLst>
                                    <p:cond delay="0"/>
                                  </p:stCondLst>
                                  <p:childTnLst>
                                    <p:set>
                                      <p:cBhvr>
                                        <p:cTn id="220" dur="1" fill="hold">
                                          <p:stCondLst>
                                            <p:cond delay="0"/>
                                          </p:stCondLst>
                                        </p:cTn>
                                        <p:tgtEl>
                                          <p:spTgt spid="40045"/>
                                        </p:tgtEl>
                                        <p:attrNameLst>
                                          <p:attrName>style.visibility</p:attrName>
                                        </p:attrNameLst>
                                      </p:cBhvr>
                                      <p:to>
                                        <p:strVal val="visible"/>
                                      </p:to>
                                    </p:set>
                                    <p:animEffect transition="in" filter="wipe(down)">
                                      <p:cBhvr>
                                        <p:cTn id="221" dur="500"/>
                                        <p:tgtEl>
                                          <p:spTgt spid="40045"/>
                                        </p:tgtEl>
                                      </p:cBhvr>
                                    </p:animEffect>
                                  </p:childTnLst>
                                </p:cTn>
                              </p:par>
                            </p:childTnLst>
                          </p:cTn>
                        </p:par>
                      </p:childTnLst>
                    </p:cTn>
                  </p:par>
                  <p:par>
                    <p:cTn id="222" fill="hold">
                      <p:stCondLst>
                        <p:cond delay="indefinite"/>
                      </p:stCondLst>
                      <p:childTnLst>
                        <p:par>
                          <p:cTn id="223" fill="hold">
                            <p:stCondLst>
                              <p:cond delay="0"/>
                            </p:stCondLst>
                            <p:childTnLst>
                              <p:par>
                                <p:cTn id="224" presetID="22" presetClass="entr" presetSubtype="8" fill="hold" grpId="0" nodeType="clickEffect">
                                  <p:stCondLst>
                                    <p:cond delay="0"/>
                                  </p:stCondLst>
                                  <p:childTnLst>
                                    <p:set>
                                      <p:cBhvr>
                                        <p:cTn id="225" dur="1" fill="hold">
                                          <p:stCondLst>
                                            <p:cond delay="0"/>
                                          </p:stCondLst>
                                        </p:cTn>
                                        <p:tgtEl>
                                          <p:spTgt spid="40176"/>
                                        </p:tgtEl>
                                        <p:attrNameLst>
                                          <p:attrName>style.visibility</p:attrName>
                                        </p:attrNameLst>
                                      </p:cBhvr>
                                      <p:to>
                                        <p:strVal val="visible"/>
                                      </p:to>
                                    </p:set>
                                    <p:animEffect transition="in" filter="wipe(left)">
                                      <p:cBhvr>
                                        <p:cTn id="226" dur="500"/>
                                        <p:tgtEl>
                                          <p:spTgt spid="40176"/>
                                        </p:tgtEl>
                                      </p:cBhvr>
                                    </p:animEffect>
                                  </p:childTnLst>
                                </p:cTn>
                              </p:par>
                            </p:childTnLst>
                          </p:cTn>
                        </p:par>
                      </p:childTnLst>
                    </p:cTn>
                  </p:par>
                  <p:par>
                    <p:cTn id="227" fill="hold">
                      <p:stCondLst>
                        <p:cond delay="indefinite"/>
                      </p:stCondLst>
                      <p:childTnLst>
                        <p:par>
                          <p:cTn id="228" fill="hold">
                            <p:stCondLst>
                              <p:cond delay="0"/>
                            </p:stCondLst>
                            <p:childTnLst>
                              <p:par>
                                <p:cTn id="229" presetID="22" presetClass="entr" presetSubtype="4" fill="hold" grpId="0" nodeType="clickEffect">
                                  <p:stCondLst>
                                    <p:cond delay="0"/>
                                  </p:stCondLst>
                                  <p:childTnLst>
                                    <p:set>
                                      <p:cBhvr>
                                        <p:cTn id="230" dur="1" fill="hold">
                                          <p:stCondLst>
                                            <p:cond delay="0"/>
                                          </p:stCondLst>
                                        </p:cTn>
                                        <p:tgtEl>
                                          <p:spTgt spid="40017"/>
                                        </p:tgtEl>
                                        <p:attrNameLst>
                                          <p:attrName>style.visibility</p:attrName>
                                        </p:attrNameLst>
                                      </p:cBhvr>
                                      <p:to>
                                        <p:strVal val="visible"/>
                                      </p:to>
                                    </p:set>
                                    <p:animEffect transition="in" filter="wipe(down)">
                                      <p:cBhvr>
                                        <p:cTn id="231" dur="500"/>
                                        <p:tgtEl>
                                          <p:spTgt spid="40017"/>
                                        </p:tgtEl>
                                      </p:cBhvr>
                                    </p:animEffect>
                                  </p:childTnLst>
                                </p:cTn>
                              </p:par>
                              <p:par>
                                <p:cTn id="232" presetID="22" presetClass="entr" presetSubtype="4" fill="hold" grpId="0" nodeType="withEffect">
                                  <p:stCondLst>
                                    <p:cond delay="0"/>
                                  </p:stCondLst>
                                  <p:childTnLst>
                                    <p:set>
                                      <p:cBhvr>
                                        <p:cTn id="233" dur="1" fill="hold">
                                          <p:stCondLst>
                                            <p:cond delay="0"/>
                                          </p:stCondLst>
                                        </p:cTn>
                                        <p:tgtEl>
                                          <p:spTgt spid="40019"/>
                                        </p:tgtEl>
                                        <p:attrNameLst>
                                          <p:attrName>style.visibility</p:attrName>
                                        </p:attrNameLst>
                                      </p:cBhvr>
                                      <p:to>
                                        <p:strVal val="visible"/>
                                      </p:to>
                                    </p:set>
                                    <p:animEffect transition="in" filter="wipe(down)">
                                      <p:cBhvr>
                                        <p:cTn id="234" dur="500"/>
                                        <p:tgtEl>
                                          <p:spTgt spid="40019"/>
                                        </p:tgtEl>
                                      </p:cBhvr>
                                    </p:animEffect>
                                  </p:childTnLst>
                                </p:cTn>
                              </p:par>
                              <p:par>
                                <p:cTn id="235" presetID="22" presetClass="entr" presetSubtype="4" fill="hold" grpId="0" nodeType="withEffect">
                                  <p:stCondLst>
                                    <p:cond delay="0"/>
                                  </p:stCondLst>
                                  <p:childTnLst>
                                    <p:set>
                                      <p:cBhvr>
                                        <p:cTn id="236" dur="1" fill="hold">
                                          <p:stCondLst>
                                            <p:cond delay="0"/>
                                          </p:stCondLst>
                                        </p:cTn>
                                        <p:tgtEl>
                                          <p:spTgt spid="40020"/>
                                        </p:tgtEl>
                                        <p:attrNameLst>
                                          <p:attrName>style.visibility</p:attrName>
                                        </p:attrNameLst>
                                      </p:cBhvr>
                                      <p:to>
                                        <p:strVal val="visible"/>
                                      </p:to>
                                    </p:set>
                                    <p:animEffect transition="in" filter="wipe(down)">
                                      <p:cBhvr>
                                        <p:cTn id="237" dur="500"/>
                                        <p:tgtEl>
                                          <p:spTgt spid="40020"/>
                                        </p:tgtEl>
                                      </p:cBhvr>
                                    </p:animEffect>
                                  </p:childTnLst>
                                </p:cTn>
                              </p:par>
                              <p:par>
                                <p:cTn id="238" presetID="22" presetClass="entr" presetSubtype="4" fill="hold" grpId="0" nodeType="withEffect">
                                  <p:stCondLst>
                                    <p:cond delay="0"/>
                                  </p:stCondLst>
                                  <p:childTnLst>
                                    <p:set>
                                      <p:cBhvr>
                                        <p:cTn id="239" dur="1" fill="hold">
                                          <p:stCondLst>
                                            <p:cond delay="0"/>
                                          </p:stCondLst>
                                        </p:cTn>
                                        <p:tgtEl>
                                          <p:spTgt spid="40021"/>
                                        </p:tgtEl>
                                        <p:attrNameLst>
                                          <p:attrName>style.visibility</p:attrName>
                                        </p:attrNameLst>
                                      </p:cBhvr>
                                      <p:to>
                                        <p:strVal val="visible"/>
                                      </p:to>
                                    </p:set>
                                    <p:animEffect transition="in" filter="wipe(down)">
                                      <p:cBhvr>
                                        <p:cTn id="240" dur="500"/>
                                        <p:tgtEl>
                                          <p:spTgt spid="40021"/>
                                        </p:tgtEl>
                                      </p:cBhvr>
                                    </p:animEffect>
                                  </p:childTnLst>
                                </p:cTn>
                              </p:par>
                              <p:par>
                                <p:cTn id="241" presetID="22" presetClass="entr" presetSubtype="4" fill="hold" grpId="0" nodeType="withEffect">
                                  <p:stCondLst>
                                    <p:cond delay="0"/>
                                  </p:stCondLst>
                                  <p:childTnLst>
                                    <p:set>
                                      <p:cBhvr>
                                        <p:cTn id="242" dur="1" fill="hold">
                                          <p:stCondLst>
                                            <p:cond delay="0"/>
                                          </p:stCondLst>
                                        </p:cTn>
                                        <p:tgtEl>
                                          <p:spTgt spid="40022"/>
                                        </p:tgtEl>
                                        <p:attrNameLst>
                                          <p:attrName>style.visibility</p:attrName>
                                        </p:attrNameLst>
                                      </p:cBhvr>
                                      <p:to>
                                        <p:strVal val="visible"/>
                                      </p:to>
                                    </p:set>
                                    <p:animEffect transition="in" filter="wipe(down)">
                                      <p:cBhvr>
                                        <p:cTn id="243" dur="500"/>
                                        <p:tgtEl>
                                          <p:spTgt spid="40022"/>
                                        </p:tgtEl>
                                      </p:cBhvr>
                                    </p:animEffect>
                                  </p:childTnLst>
                                </p:cTn>
                              </p:par>
                              <p:par>
                                <p:cTn id="244" presetID="22" presetClass="entr" presetSubtype="4" fill="hold" grpId="0" nodeType="withEffect">
                                  <p:stCondLst>
                                    <p:cond delay="0"/>
                                  </p:stCondLst>
                                  <p:childTnLst>
                                    <p:set>
                                      <p:cBhvr>
                                        <p:cTn id="245" dur="1" fill="hold">
                                          <p:stCondLst>
                                            <p:cond delay="0"/>
                                          </p:stCondLst>
                                        </p:cTn>
                                        <p:tgtEl>
                                          <p:spTgt spid="40023"/>
                                        </p:tgtEl>
                                        <p:attrNameLst>
                                          <p:attrName>style.visibility</p:attrName>
                                        </p:attrNameLst>
                                      </p:cBhvr>
                                      <p:to>
                                        <p:strVal val="visible"/>
                                      </p:to>
                                    </p:set>
                                    <p:animEffect transition="in" filter="wipe(down)">
                                      <p:cBhvr>
                                        <p:cTn id="246" dur="500"/>
                                        <p:tgtEl>
                                          <p:spTgt spid="40023"/>
                                        </p:tgtEl>
                                      </p:cBhvr>
                                    </p:animEffect>
                                  </p:childTnLst>
                                </p:cTn>
                              </p:par>
                              <p:par>
                                <p:cTn id="247" presetID="22" presetClass="entr" presetSubtype="4" fill="hold" grpId="0" nodeType="withEffect">
                                  <p:stCondLst>
                                    <p:cond delay="0"/>
                                  </p:stCondLst>
                                  <p:childTnLst>
                                    <p:set>
                                      <p:cBhvr>
                                        <p:cTn id="248" dur="1" fill="hold">
                                          <p:stCondLst>
                                            <p:cond delay="0"/>
                                          </p:stCondLst>
                                        </p:cTn>
                                        <p:tgtEl>
                                          <p:spTgt spid="40024"/>
                                        </p:tgtEl>
                                        <p:attrNameLst>
                                          <p:attrName>style.visibility</p:attrName>
                                        </p:attrNameLst>
                                      </p:cBhvr>
                                      <p:to>
                                        <p:strVal val="visible"/>
                                      </p:to>
                                    </p:set>
                                    <p:animEffect transition="in" filter="wipe(down)">
                                      <p:cBhvr>
                                        <p:cTn id="249" dur="500"/>
                                        <p:tgtEl>
                                          <p:spTgt spid="40024"/>
                                        </p:tgtEl>
                                      </p:cBhvr>
                                    </p:animEffect>
                                  </p:childTnLst>
                                </p:cTn>
                              </p:par>
                              <p:par>
                                <p:cTn id="250" presetID="22" presetClass="entr" presetSubtype="4" fill="hold" grpId="0" nodeType="withEffect">
                                  <p:stCondLst>
                                    <p:cond delay="0"/>
                                  </p:stCondLst>
                                  <p:childTnLst>
                                    <p:set>
                                      <p:cBhvr>
                                        <p:cTn id="251" dur="1" fill="hold">
                                          <p:stCondLst>
                                            <p:cond delay="0"/>
                                          </p:stCondLst>
                                        </p:cTn>
                                        <p:tgtEl>
                                          <p:spTgt spid="40026"/>
                                        </p:tgtEl>
                                        <p:attrNameLst>
                                          <p:attrName>style.visibility</p:attrName>
                                        </p:attrNameLst>
                                      </p:cBhvr>
                                      <p:to>
                                        <p:strVal val="visible"/>
                                      </p:to>
                                    </p:set>
                                    <p:animEffect transition="in" filter="wipe(down)">
                                      <p:cBhvr>
                                        <p:cTn id="252" dur="500"/>
                                        <p:tgtEl>
                                          <p:spTgt spid="40026"/>
                                        </p:tgtEl>
                                      </p:cBhvr>
                                    </p:animEffect>
                                  </p:childTnLst>
                                </p:cTn>
                              </p:par>
                              <p:par>
                                <p:cTn id="253" presetID="22" presetClass="entr" presetSubtype="4" fill="hold" grpId="0" nodeType="withEffect">
                                  <p:stCondLst>
                                    <p:cond delay="0"/>
                                  </p:stCondLst>
                                  <p:childTnLst>
                                    <p:set>
                                      <p:cBhvr>
                                        <p:cTn id="254" dur="1" fill="hold">
                                          <p:stCondLst>
                                            <p:cond delay="0"/>
                                          </p:stCondLst>
                                        </p:cTn>
                                        <p:tgtEl>
                                          <p:spTgt spid="40027"/>
                                        </p:tgtEl>
                                        <p:attrNameLst>
                                          <p:attrName>style.visibility</p:attrName>
                                        </p:attrNameLst>
                                      </p:cBhvr>
                                      <p:to>
                                        <p:strVal val="visible"/>
                                      </p:to>
                                    </p:set>
                                    <p:animEffect transition="in" filter="wipe(down)">
                                      <p:cBhvr>
                                        <p:cTn id="255" dur="500"/>
                                        <p:tgtEl>
                                          <p:spTgt spid="40027"/>
                                        </p:tgtEl>
                                      </p:cBhvr>
                                    </p:animEffect>
                                  </p:childTnLst>
                                </p:cTn>
                              </p:par>
                              <p:par>
                                <p:cTn id="256" presetID="22" presetClass="entr" presetSubtype="4" fill="hold" grpId="0" nodeType="withEffect">
                                  <p:stCondLst>
                                    <p:cond delay="0"/>
                                  </p:stCondLst>
                                  <p:childTnLst>
                                    <p:set>
                                      <p:cBhvr>
                                        <p:cTn id="257" dur="1" fill="hold">
                                          <p:stCondLst>
                                            <p:cond delay="0"/>
                                          </p:stCondLst>
                                        </p:cTn>
                                        <p:tgtEl>
                                          <p:spTgt spid="40028"/>
                                        </p:tgtEl>
                                        <p:attrNameLst>
                                          <p:attrName>style.visibility</p:attrName>
                                        </p:attrNameLst>
                                      </p:cBhvr>
                                      <p:to>
                                        <p:strVal val="visible"/>
                                      </p:to>
                                    </p:set>
                                    <p:animEffect transition="in" filter="wipe(down)">
                                      <p:cBhvr>
                                        <p:cTn id="258" dur="500"/>
                                        <p:tgtEl>
                                          <p:spTgt spid="40028"/>
                                        </p:tgtEl>
                                      </p:cBhvr>
                                    </p:animEffect>
                                  </p:childTnLst>
                                </p:cTn>
                              </p:par>
                              <p:par>
                                <p:cTn id="259" presetID="22" presetClass="entr" presetSubtype="4" fill="hold" grpId="0" nodeType="withEffect">
                                  <p:stCondLst>
                                    <p:cond delay="0"/>
                                  </p:stCondLst>
                                  <p:childTnLst>
                                    <p:set>
                                      <p:cBhvr>
                                        <p:cTn id="260" dur="1" fill="hold">
                                          <p:stCondLst>
                                            <p:cond delay="0"/>
                                          </p:stCondLst>
                                        </p:cTn>
                                        <p:tgtEl>
                                          <p:spTgt spid="40029"/>
                                        </p:tgtEl>
                                        <p:attrNameLst>
                                          <p:attrName>style.visibility</p:attrName>
                                        </p:attrNameLst>
                                      </p:cBhvr>
                                      <p:to>
                                        <p:strVal val="visible"/>
                                      </p:to>
                                    </p:set>
                                    <p:animEffect transition="in" filter="wipe(down)">
                                      <p:cBhvr>
                                        <p:cTn id="261" dur="500"/>
                                        <p:tgtEl>
                                          <p:spTgt spid="40029"/>
                                        </p:tgtEl>
                                      </p:cBhvr>
                                    </p:animEffect>
                                  </p:childTnLst>
                                </p:cTn>
                              </p:par>
                              <p:par>
                                <p:cTn id="262" presetID="22" presetClass="entr" presetSubtype="4" fill="hold" grpId="0" nodeType="withEffect">
                                  <p:stCondLst>
                                    <p:cond delay="0"/>
                                  </p:stCondLst>
                                  <p:childTnLst>
                                    <p:set>
                                      <p:cBhvr>
                                        <p:cTn id="263" dur="1" fill="hold">
                                          <p:stCondLst>
                                            <p:cond delay="0"/>
                                          </p:stCondLst>
                                        </p:cTn>
                                        <p:tgtEl>
                                          <p:spTgt spid="40030"/>
                                        </p:tgtEl>
                                        <p:attrNameLst>
                                          <p:attrName>style.visibility</p:attrName>
                                        </p:attrNameLst>
                                      </p:cBhvr>
                                      <p:to>
                                        <p:strVal val="visible"/>
                                      </p:to>
                                    </p:set>
                                    <p:animEffect transition="in" filter="wipe(down)">
                                      <p:cBhvr>
                                        <p:cTn id="264" dur="500"/>
                                        <p:tgtEl>
                                          <p:spTgt spid="40030"/>
                                        </p:tgtEl>
                                      </p:cBhvr>
                                    </p:animEffect>
                                  </p:childTnLst>
                                </p:cTn>
                              </p:par>
                            </p:childTnLst>
                          </p:cTn>
                        </p:par>
                      </p:childTnLst>
                    </p:cTn>
                  </p:par>
                  <p:par>
                    <p:cTn id="265" fill="hold">
                      <p:stCondLst>
                        <p:cond delay="indefinite"/>
                      </p:stCondLst>
                      <p:childTnLst>
                        <p:par>
                          <p:cTn id="266" fill="hold">
                            <p:stCondLst>
                              <p:cond delay="0"/>
                            </p:stCondLst>
                            <p:childTnLst>
                              <p:par>
                                <p:cTn id="267" presetID="22" presetClass="entr" presetSubtype="4" fill="hold" grpId="0" nodeType="clickEffect">
                                  <p:stCondLst>
                                    <p:cond delay="0"/>
                                  </p:stCondLst>
                                  <p:childTnLst>
                                    <p:set>
                                      <p:cBhvr>
                                        <p:cTn id="268" dur="1" fill="hold">
                                          <p:stCondLst>
                                            <p:cond delay="0"/>
                                          </p:stCondLst>
                                        </p:cTn>
                                        <p:tgtEl>
                                          <p:spTgt spid="40031"/>
                                        </p:tgtEl>
                                        <p:attrNameLst>
                                          <p:attrName>style.visibility</p:attrName>
                                        </p:attrNameLst>
                                      </p:cBhvr>
                                      <p:to>
                                        <p:strVal val="visible"/>
                                      </p:to>
                                    </p:set>
                                    <p:animEffect transition="in" filter="wipe(down)">
                                      <p:cBhvr>
                                        <p:cTn id="269" dur="500"/>
                                        <p:tgtEl>
                                          <p:spTgt spid="40031"/>
                                        </p:tgtEl>
                                      </p:cBhvr>
                                    </p:animEffect>
                                  </p:childTnLst>
                                </p:cTn>
                              </p:par>
                              <p:par>
                                <p:cTn id="270" presetID="22" presetClass="entr" presetSubtype="4" fill="hold" grpId="0" nodeType="withEffect">
                                  <p:stCondLst>
                                    <p:cond delay="0"/>
                                  </p:stCondLst>
                                  <p:childTnLst>
                                    <p:set>
                                      <p:cBhvr>
                                        <p:cTn id="271" dur="1" fill="hold">
                                          <p:stCondLst>
                                            <p:cond delay="0"/>
                                          </p:stCondLst>
                                        </p:cTn>
                                        <p:tgtEl>
                                          <p:spTgt spid="40032"/>
                                        </p:tgtEl>
                                        <p:attrNameLst>
                                          <p:attrName>style.visibility</p:attrName>
                                        </p:attrNameLst>
                                      </p:cBhvr>
                                      <p:to>
                                        <p:strVal val="visible"/>
                                      </p:to>
                                    </p:set>
                                    <p:animEffect transition="in" filter="wipe(down)">
                                      <p:cBhvr>
                                        <p:cTn id="272" dur="500"/>
                                        <p:tgtEl>
                                          <p:spTgt spid="40032"/>
                                        </p:tgtEl>
                                      </p:cBhvr>
                                    </p:animEffect>
                                  </p:childTnLst>
                                </p:cTn>
                              </p:par>
                              <p:par>
                                <p:cTn id="273" presetID="22" presetClass="entr" presetSubtype="4" fill="hold" grpId="0" nodeType="withEffect">
                                  <p:stCondLst>
                                    <p:cond delay="0"/>
                                  </p:stCondLst>
                                  <p:childTnLst>
                                    <p:set>
                                      <p:cBhvr>
                                        <p:cTn id="274" dur="1" fill="hold">
                                          <p:stCondLst>
                                            <p:cond delay="0"/>
                                          </p:stCondLst>
                                        </p:cTn>
                                        <p:tgtEl>
                                          <p:spTgt spid="40033"/>
                                        </p:tgtEl>
                                        <p:attrNameLst>
                                          <p:attrName>style.visibility</p:attrName>
                                        </p:attrNameLst>
                                      </p:cBhvr>
                                      <p:to>
                                        <p:strVal val="visible"/>
                                      </p:to>
                                    </p:set>
                                    <p:animEffect transition="in" filter="wipe(down)">
                                      <p:cBhvr>
                                        <p:cTn id="275" dur="500"/>
                                        <p:tgtEl>
                                          <p:spTgt spid="40033"/>
                                        </p:tgtEl>
                                      </p:cBhvr>
                                    </p:animEffect>
                                  </p:childTnLst>
                                </p:cTn>
                              </p:par>
                              <p:par>
                                <p:cTn id="276" presetID="22" presetClass="entr" presetSubtype="4" fill="hold" grpId="0" nodeType="withEffect">
                                  <p:stCondLst>
                                    <p:cond delay="0"/>
                                  </p:stCondLst>
                                  <p:childTnLst>
                                    <p:set>
                                      <p:cBhvr>
                                        <p:cTn id="277" dur="1" fill="hold">
                                          <p:stCondLst>
                                            <p:cond delay="0"/>
                                          </p:stCondLst>
                                        </p:cTn>
                                        <p:tgtEl>
                                          <p:spTgt spid="40034"/>
                                        </p:tgtEl>
                                        <p:attrNameLst>
                                          <p:attrName>style.visibility</p:attrName>
                                        </p:attrNameLst>
                                      </p:cBhvr>
                                      <p:to>
                                        <p:strVal val="visible"/>
                                      </p:to>
                                    </p:set>
                                    <p:animEffect transition="in" filter="wipe(down)">
                                      <p:cBhvr>
                                        <p:cTn id="278" dur="500"/>
                                        <p:tgtEl>
                                          <p:spTgt spid="40034"/>
                                        </p:tgtEl>
                                      </p:cBhvr>
                                    </p:animEffect>
                                  </p:childTnLst>
                                </p:cTn>
                              </p:par>
                              <p:par>
                                <p:cTn id="279" presetID="22" presetClass="entr" presetSubtype="4" fill="hold" grpId="0" nodeType="withEffect">
                                  <p:stCondLst>
                                    <p:cond delay="0"/>
                                  </p:stCondLst>
                                  <p:childTnLst>
                                    <p:set>
                                      <p:cBhvr>
                                        <p:cTn id="280" dur="1" fill="hold">
                                          <p:stCondLst>
                                            <p:cond delay="0"/>
                                          </p:stCondLst>
                                        </p:cTn>
                                        <p:tgtEl>
                                          <p:spTgt spid="40035"/>
                                        </p:tgtEl>
                                        <p:attrNameLst>
                                          <p:attrName>style.visibility</p:attrName>
                                        </p:attrNameLst>
                                      </p:cBhvr>
                                      <p:to>
                                        <p:strVal val="visible"/>
                                      </p:to>
                                    </p:set>
                                    <p:animEffect transition="in" filter="wipe(down)">
                                      <p:cBhvr>
                                        <p:cTn id="281" dur="500"/>
                                        <p:tgtEl>
                                          <p:spTgt spid="40035"/>
                                        </p:tgtEl>
                                      </p:cBhvr>
                                    </p:animEffect>
                                  </p:childTnLst>
                                </p:cTn>
                              </p:par>
                              <p:par>
                                <p:cTn id="282" presetID="22" presetClass="entr" presetSubtype="4" fill="hold" grpId="0" nodeType="withEffect">
                                  <p:stCondLst>
                                    <p:cond delay="0"/>
                                  </p:stCondLst>
                                  <p:childTnLst>
                                    <p:set>
                                      <p:cBhvr>
                                        <p:cTn id="283" dur="1" fill="hold">
                                          <p:stCondLst>
                                            <p:cond delay="0"/>
                                          </p:stCondLst>
                                        </p:cTn>
                                        <p:tgtEl>
                                          <p:spTgt spid="40036"/>
                                        </p:tgtEl>
                                        <p:attrNameLst>
                                          <p:attrName>style.visibility</p:attrName>
                                        </p:attrNameLst>
                                      </p:cBhvr>
                                      <p:to>
                                        <p:strVal val="visible"/>
                                      </p:to>
                                    </p:set>
                                    <p:animEffect transition="in" filter="wipe(down)">
                                      <p:cBhvr>
                                        <p:cTn id="284" dur="500"/>
                                        <p:tgtEl>
                                          <p:spTgt spid="40036"/>
                                        </p:tgtEl>
                                      </p:cBhvr>
                                    </p:animEffect>
                                  </p:childTnLst>
                                </p:cTn>
                              </p:par>
                              <p:par>
                                <p:cTn id="285" presetID="22" presetClass="entr" presetSubtype="4" fill="hold" grpId="0" nodeType="withEffect">
                                  <p:stCondLst>
                                    <p:cond delay="0"/>
                                  </p:stCondLst>
                                  <p:childTnLst>
                                    <p:set>
                                      <p:cBhvr>
                                        <p:cTn id="286" dur="1" fill="hold">
                                          <p:stCondLst>
                                            <p:cond delay="0"/>
                                          </p:stCondLst>
                                        </p:cTn>
                                        <p:tgtEl>
                                          <p:spTgt spid="40037"/>
                                        </p:tgtEl>
                                        <p:attrNameLst>
                                          <p:attrName>style.visibility</p:attrName>
                                        </p:attrNameLst>
                                      </p:cBhvr>
                                      <p:to>
                                        <p:strVal val="visible"/>
                                      </p:to>
                                    </p:set>
                                    <p:animEffect transition="in" filter="wipe(down)">
                                      <p:cBhvr>
                                        <p:cTn id="287" dur="500"/>
                                        <p:tgtEl>
                                          <p:spTgt spid="40037"/>
                                        </p:tgtEl>
                                      </p:cBhvr>
                                    </p:animEffect>
                                  </p:childTnLst>
                                </p:cTn>
                              </p:par>
                              <p:par>
                                <p:cTn id="288" presetID="22" presetClass="entr" presetSubtype="4" fill="hold" grpId="0" nodeType="withEffect">
                                  <p:stCondLst>
                                    <p:cond delay="0"/>
                                  </p:stCondLst>
                                  <p:childTnLst>
                                    <p:set>
                                      <p:cBhvr>
                                        <p:cTn id="289" dur="1" fill="hold">
                                          <p:stCondLst>
                                            <p:cond delay="0"/>
                                          </p:stCondLst>
                                        </p:cTn>
                                        <p:tgtEl>
                                          <p:spTgt spid="40038"/>
                                        </p:tgtEl>
                                        <p:attrNameLst>
                                          <p:attrName>style.visibility</p:attrName>
                                        </p:attrNameLst>
                                      </p:cBhvr>
                                      <p:to>
                                        <p:strVal val="visible"/>
                                      </p:to>
                                    </p:set>
                                    <p:animEffect transition="in" filter="wipe(down)">
                                      <p:cBhvr>
                                        <p:cTn id="290" dur="500"/>
                                        <p:tgtEl>
                                          <p:spTgt spid="40038"/>
                                        </p:tgtEl>
                                      </p:cBhvr>
                                    </p:animEffect>
                                  </p:childTnLst>
                                </p:cTn>
                              </p:par>
                              <p:par>
                                <p:cTn id="291" presetID="22" presetClass="entr" presetSubtype="4" fill="hold" grpId="0" nodeType="withEffect">
                                  <p:stCondLst>
                                    <p:cond delay="0"/>
                                  </p:stCondLst>
                                  <p:childTnLst>
                                    <p:set>
                                      <p:cBhvr>
                                        <p:cTn id="292" dur="1" fill="hold">
                                          <p:stCondLst>
                                            <p:cond delay="0"/>
                                          </p:stCondLst>
                                        </p:cTn>
                                        <p:tgtEl>
                                          <p:spTgt spid="40039"/>
                                        </p:tgtEl>
                                        <p:attrNameLst>
                                          <p:attrName>style.visibility</p:attrName>
                                        </p:attrNameLst>
                                      </p:cBhvr>
                                      <p:to>
                                        <p:strVal val="visible"/>
                                      </p:to>
                                    </p:set>
                                    <p:animEffect transition="in" filter="wipe(down)">
                                      <p:cBhvr>
                                        <p:cTn id="293" dur="500"/>
                                        <p:tgtEl>
                                          <p:spTgt spid="40039"/>
                                        </p:tgtEl>
                                      </p:cBhvr>
                                    </p:animEffect>
                                  </p:childTnLst>
                                </p:cTn>
                              </p:par>
                              <p:par>
                                <p:cTn id="294" presetID="22" presetClass="entr" presetSubtype="4" fill="hold" grpId="0" nodeType="withEffect">
                                  <p:stCondLst>
                                    <p:cond delay="0"/>
                                  </p:stCondLst>
                                  <p:childTnLst>
                                    <p:set>
                                      <p:cBhvr>
                                        <p:cTn id="295" dur="1" fill="hold">
                                          <p:stCondLst>
                                            <p:cond delay="0"/>
                                          </p:stCondLst>
                                        </p:cTn>
                                        <p:tgtEl>
                                          <p:spTgt spid="40040"/>
                                        </p:tgtEl>
                                        <p:attrNameLst>
                                          <p:attrName>style.visibility</p:attrName>
                                        </p:attrNameLst>
                                      </p:cBhvr>
                                      <p:to>
                                        <p:strVal val="visible"/>
                                      </p:to>
                                    </p:set>
                                    <p:animEffect transition="in" filter="wipe(down)">
                                      <p:cBhvr>
                                        <p:cTn id="296" dur="500"/>
                                        <p:tgtEl>
                                          <p:spTgt spid="40040"/>
                                        </p:tgtEl>
                                      </p:cBhvr>
                                    </p:animEffect>
                                  </p:childTnLst>
                                </p:cTn>
                              </p:par>
                              <p:par>
                                <p:cTn id="297" presetID="22" presetClass="entr" presetSubtype="4" fill="hold" grpId="0" nodeType="withEffect">
                                  <p:stCondLst>
                                    <p:cond delay="0"/>
                                  </p:stCondLst>
                                  <p:childTnLst>
                                    <p:set>
                                      <p:cBhvr>
                                        <p:cTn id="298" dur="1" fill="hold">
                                          <p:stCondLst>
                                            <p:cond delay="0"/>
                                          </p:stCondLst>
                                        </p:cTn>
                                        <p:tgtEl>
                                          <p:spTgt spid="40041"/>
                                        </p:tgtEl>
                                        <p:attrNameLst>
                                          <p:attrName>style.visibility</p:attrName>
                                        </p:attrNameLst>
                                      </p:cBhvr>
                                      <p:to>
                                        <p:strVal val="visible"/>
                                      </p:to>
                                    </p:set>
                                    <p:animEffect transition="in" filter="wipe(down)">
                                      <p:cBhvr>
                                        <p:cTn id="299" dur="500"/>
                                        <p:tgtEl>
                                          <p:spTgt spid="40041"/>
                                        </p:tgtEl>
                                      </p:cBhvr>
                                    </p:animEffect>
                                  </p:childTnLst>
                                </p:cTn>
                              </p:par>
                              <p:par>
                                <p:cTn id="300" presetID="22" presetClass="entr" presetSubtype="4" fill="hold" grpId="0" nodeType="withEffect">
                                  <p:stCondLst>
                                    <p:cond delay="0"/>
                                  </p:stCondLst>
                                  <p:childTnLst>
                                    <p:set>
                                      <p:cBhvr>
                                        <p:cTn id="301" dur="1" fill="hold">
                                          <p:stCondLst>
                                            <p:cond delay="0"/>
                                          </p:stCondLst>
                                        </p:cTn>
                                        <p:tgtEl>
                                          <p:spTgt spid="40042"/>
                                        </p:tgtEl>
                                        <p:attrNameLst>
                                          <p:attrName>style.visibility</p:attrName>
                                        </p:attrNameLst>
                                      </p:cBhvr>
                                      <p:to>
                                        <p:strVal val="visible"/>
                                      </p:to>
                                    </p:set>
                                    <p:animEffect transition="in" filter="wipe(down)">
                                      <p:cBhvr>
                                        <p:cTn id="302" dur="500"/>
                                        <p:tgtEl>
                                          <p:spTgt spid="40042"/>
                                        </p:tgtEl>
                                      </p:cBhvr>
                                    </p:animEffect>
                                  </p:childTnLst>
                                </p:cTn>
                              </p:par>
                            </p:childTnLst>
                          </p:cTn>
                        </p:par>
                      </p:childTnLst>
                    </p:cTn>
                  </p:par>
                  <p:par>
                    <p:cTn id="303" fill="hold">
                      <p:stCondLst>
                        <p:cond delay="indefinite"/>
                      </p:stCondLst>
                      <p:childTnLst>
                        <p:par>
                          <p:cTn id="304" fill="hold">
                            <p:stCondLst>
                              <p:cond delay="0"/>
                            </p:stCondLst>
                            <p:childTnLst>
                              <p:par>
                                <p:cTn id="305" presetID="22" presetClass="entr" presetSubtype="4" fill="hold" nodeType="clickEffect">
                                  <p:stCondLst>
                                    <p:cond delay="0"/>
                                  </p:stCondLst>
                                  <p:childTnLst>
                                    <p:set>
                                      <p:cBhvr>
                                        <p:cTn id="306" dur="1" fill="hold">
                                          <p:stCondLst>
                                            <p:cond delay="0"/>
                                          </p:stCondLst>
                                        </p:cTn>
                                        <p:tgtEl>
                                          <p:spTgt spid="40048"/>
                                        </p:tgtEl>
                                        <p:attrNameLst>
                                          <p:attrName>style.visibility</p:attrName>
                                        </p:attrNameLst>
                                      </p:cBhvr>
                                      <p:to>
                                        <p:strVal val="visible"/>
                                      </p:to>
                                    </p:set>
                                    <p:animEffect transition="in" filter="wipe(down)">
                                      <p:cBhvr>
                                        <p:cTn id="307" dur="500"/>
                                        <p:tgtEl>
                                          <p:spTgt spid="40048"/>
                                        </p:tgtEl>
                                      </p:cBhvr>
                                    </p:animEffect>
                                  </p:childTnLst>
                                </p:cTn>
                              </p:par>
                              <p:par>
                                <p:cTn id="308" presetID="22" presetClass="entr" presetSubtype="4" fill="hold" nodeType="withEffect">
                                  <p:stCondLst>
                                    <p:cond delay="0"/>
                                  </p:stCondLst>
                                  <p:childTnLst>
                                    <p:set>
                                      <p:cBhvr>
                                        <p:cTn id="309" dur="1" fill="hold">
                                          <p:stCondLst>
                                            <p:cond delay="0"/>
                                          </p:stCondLst>
                                        </p:cTn>
                                        <p:tgtEl>
                                          <p:spTgt spid="40058"/>
                                        </p:tgtEl>
                                        <p:attrNameLst>
                                          <p:attrName>style.visibility</p:attrName>
                                        </p:attrNameLst>
                                      </p:cBhvr>
                                      <p:to>
                                        <p:strVal val="visible"/>
                                      </p:to>
                                    </p:set>
                                    <p:animEffect transition="in" filter="wipe(down)">
                                      <p:cBhvr>
                                        <p:cTn id="310" dur="500"/>
                                        <p:tgtEl>
                                          <p:spTgt spid="40058"/>
                                        </p:tgtEl>
                                      </p:cBhvr>
                                    </p:animEffect>
                                  </p:childTnLst>
                                </p:cTn>
                              </p:par>
                              <p:par>
                                <p:cTn id="311" presetID="22" presetClass="entr" presetSubtype="4" fill="hold" nodeType="withEffect">
                                  <p:stCondLst>
                                    <p:cond delay="0"/>
                                  </p:stCondLst>
                                  <p:childTnLst>
                                    <p:set>
                                      <p:cBhvr>
                                        <p:cTn id="312" dur="1" fill="hold">
                                          <p:stCondLst>
                                            <p:cond delay="0"/>
                                          </p:stCondLst>
                                        </p:cTn>
                                        <p:tgtEl>
                                          <p:spTgt spid="40050"/>
                                        </p:tgtEl>
                                        <p:attrNameLst>
                                          <p:attrName>style.visibility</p:attrName>
                                        </p:attrNameLst>
                                      </p:cBhvr>
                                      <p:to>
                                        <p:strVal val="visible"/>
                                      </p:to>
                                    </p:set>
                                    <p:animEffect transition="in" filter="wipe(down)">
                                      <p:cBhvr>
                                        <p:cTn id="313" dur="500"/>
                                        <p:tgtEl>
                                          <p:spTgt spid="40050"/>
                                        </p:tgtEl>
                                      </p:cBhvr>
                                    </p:animEffect>
                                  </p:childTnLst>
                                </p:cTn>
                              </p:par>
                              <p:par>
                                <p:cTn id="314" presetID="22" presetClass="entr" presetSubtype="4" fill="hold" nodeType="withEffect">
                                  <p:stCondLst>
                                    <p:cond delay="0"/>
                                  </p:stCondLst>
                                  <p:childTnLst>
                                    <p:set>
                                      <p:cBhvr>
                                        <p:cTn id="315" dur="1" fill="hold">
                                          <p:stCondLst>
                                            <p:cond delay="0"/>
                                          </p:stCondLst>
                                        </p:cTn>
                                        <p:tgtEl>
                                          <p:spTgt spid="40051"/>
                                        </p:tgtEl>
                                        <p:attrNameLst>
                                          <p:attrName>style.visibility</p:attrName>
                                        </p:attrNameLst>
                                      </p:cBhvr>
                                      <p:to>
                                        <p:strVal val="visible"/>
                                      </p:to>
                                    </p:set>
                                    <p:animEffect transition="in" filter="wipe(down)">
                                      <p:cBhvr>
                                        <p:cTn id="316" dur="500"/>
                                        <p:tgtEl>
                                          <p:spTgt spid="40051"/>
                                        </p:tgtEl>
                                      </p:cBhvr>
                                    </p:animEffect>
                                  </p:childTnLst>
                                </p:cTn>
                              </p:par>
                              <p:par>
                                <p:cTn id="317" presetID="22" presetClass="entr" presetSubtype="4" fill="hold" nodeType="withEffect">
                                  <p:stCondLst>
                                    <p:cond delay="0"/>
                                  </p:stCondLst>
                                  <p:childTnLst>
                                    <p:set>
                                      <p:cBhvr>
                                        <p:cTn id="318" dur="1" fill="hold">
                                          <p:stCondLst>
                                            <p:cond delay="0"/>
                                          </p:stCondLst>
                                        </p:cTn>
                                        <p:tgtEl>
                                          <p:spTgt spid="40052"/>
                                        </p:tgtEl>
                                        <p:attrNameLst>
                                          <p:attrName>style.visibility</p:attrName>
                                        </p:attrNameLst>
                                      </p:cBhvr>
                                      <p:to>
                                        <p:strVal val="visible"/>
                                      </p:to>
                                    </p:set>
                                    <p:animEffect transition="in" filter="wipe(down)">
                                      <p:cBhvr>
                                        <p:cTn id="319" dur="500"/>
                                        <p:tgtEl>
                                          <p:spTgt spid="40052"/>
                                        </p:tgtEl>
                                      </p:cBhvr>
                                    </p:animEffect>
                                  </p:childTnLst>
                                </p:cTn>
                              </p:par>
                              <p:par>
                                <p:cTn id="320" presetID="22" presetClass="entr" presetSubtype="4" fill="hold" nodeType="withEffect">
                                  <p:stCondLst>
                                    <p:cond delay="0"/>
                                  </p:stCondLst>
                                  <p:childTnLst>
                                    <p:set>
                                      <p:cBhvr>
                                        <p:cTn id="321" dur="1" fill="hold">
                                          <p:stCondLst>
                                            <p:cond delay="0"/>
                                          </p:stCondLst>
                                        </p:cTn>
                                        <p:tgtEl>
                                          <p:spTgt spid="40053"/>
                                        </p:tgtEl>
                                        <p:attrNameLst>
                                          <p:attrName>style.visibility</p:attrName>
                                        </p:attrNameLst>
                                      </p:cBhvr>
                                      <p:to>
                                        <p:strVal val="visible"/>
                                      </p:to>
                                    </p:set>
                                    <p:animEffect transition="in" filter="wipe(down)">
                                      <p:cBhvr>
                                        <p:cTn id="322" dur="500"/>
                                        <p:tgtEl>
                                          <p:spTgt spid="40053"/>
                                        </p:tgtEl>
                                      </p:cBhvr>
                                    </p:animEffect>
                                  </p:childTnLst>
                                </p:cTn>
                              </p:par>
                              <p:par>
                                <p:cTn id="323" presetID="22" presetClass="entr" presetSubtype="4" fill="hold" nodeType="withEffect">
                                  <p:stCondLst>
                                    <p:cond delay="0"/>
                                  </p:stCondLst>
                                  <p:childTnLst>
                                    <p:set>
                                      <p:cBhvr>
                                        <p:cTn id="324" dur="1" fill="hold">
                                          <p:stCondLst>
                                            <p:cond delay="0"/>
                                          </p:stCondLst>
                                        </p:cTn>
                                        <p:tgtEl>
                                          <p:spTgt spid="40054"/>
                                        </p:tgtEl>
                                        <p:attrNameLst>
                                          <p:attrName>style.visibility</p:attrName>
                                        </p:attrNameLst>
                                      </p:cBhvr>
                                      <p:to>
                                        <p:strVal val="visible"/>
                                      </p:to>
                                    </p:set>
                                    <p:animEffect transition="in" filter="wipe(down)">
                                      <p:cBhvr>
                                        <p:cTn id="325" dur="500"/>
                                        <p:tgtEl>
                                          <p:spTgt spid="40054"/>
                                        </p:tgtEl>
                                      </p:cBhvr>
                                    </p:animEffect>
                                  </p:childTnLst>
                                </p:cTn>
                              </p:par>
                            </p:childTnLst>
                          </p:cTn>
                        </p:par>
                      </p:childTnLst>
                    </p:cTn>
                  </p:par>
                  <p:par>
                    <p:cTn id="326" fill="hold">
                      <p:stCondLst>
                        <p:cond delay="indefinite"/>
                      </p:stCondLst>
                      <p:childTnLst>
                        <p:par>
                          <p:cTn id="327" fill="hold">
                            <p:stCondLst>
                              <p:cond delay="0"/>
                            </p:stCondLst>
                            <p:childTnLst>
                              <p:par>
                                <p:cTn id="328" presetID="2" presetClass="entr" presetSubtype="3" fill="hold" grpId="0" nodeType="clickEffect">
                                  <p:stCondLst>
                                    <p:cond delay="0"/>
                                  </p:stCondLst>
                                  <p:childTnLst>
                                    <p:set>
                                      <p:cBhvr>
                                        <p:cTn id="329" dur="1" fill="hold">
                                          <p:stCondLst>
                                            <p:cond delay="0"/>
                                          </p:stCondLst>
                                        </p:cTn>
                                        <p:tgtEl>
                                          <p:spTgt spid="40060"/>
                                        </p:tgtEl>
                                        <p:attrNameLst>
                                          <p:attrName>style.visibility</p:attrName>
                                        </p:attrNameLst>
                                      </p:cBhvr>
                                      <p:to>
                                        <p:strVal val="visible"/>
                                      </p:to>
                                    </p:set>
                                    <p:anim calcmode="lin" valueType="num">
                                      <p:cBhvr additive="base">
                                        <p:cTn id="330" dur="1000" fill="hold"/>
                                        <p:tgtEl>
                                          <p:spTgt spid="40060"/>
                                        </p:tgtEl>
                                        <p:attrNameLst>
                                          <p:attrName>ppt_x</p:attrName>
                                        </p:attrNameLst>
                                      </p:cBhvr>
                                      <p:tavLst>
                                        <p:tav tm="0">
                                          <p:val>
                                            <p:strVal val="1+#ppt_w/2"/>
                                          </p:val>
                                        </p:tav>
                                        <p:tav tm="100000">
                                          <p:val>
                                            <p:strVal val="#ppt_x"/>
                                          </p:val>
                                        </p:tav>
                                      </p:tavLst>
                                    </p:anim>
                                    <p:anim calcmode="lin" valueType="num">
                                      <p:cBhvr additive="base">
                                        <p:cTn id="331" dur="1000" fill="hold"/>
                                        <p:tgtEl>
                                          <p:spTgt spid="40060"/>
                                        </p:tgtEl>
                                        <p:attrNameLst>
                                          <p:attrName>ppt_y</p:attrName>
                                        </p:attrNameLst>
                                      </p:cBhvr>
                                      <p:tavLst>
                                        <p:tav tm="0">
                                          <p:val>
                                            <p:strVal val="0-#ppt_h/2"/>
                                          </p:val>
                                        </p:tav>
                                        <p:tav tm="100000">
                                          <p:val>
                                            <p:strVal val="#ppt_y"/>
                                          </p:val>
                                        </p:tav>
                                      </p:tavLst>
                                    </p:anim>
                                  </p:childTnLst>
                                </p:cTn>
                              </p:par>
                            </p:childTnLst>
                          </p:cTn>
                        </p:par>
                      </p:childTnLst>
                    </p:cTn>
                  </p:par>
                  <p:par>
                    <p:cTn id="332" fill="hold">
                      <p:stCondLst>
                        <p:cond delay="indefinite"/>
                      </p:stCondLst>
                      <p:childTnLst>
                        <p:par>
                          <p:cTn id="333" fill="hold">
                            <p:stCondLst>
                              <p:cond delay="0"/>
                            </p:stCondLst>
                            <p:childTnLst>
                              <p:par>
                                <p:cTn id="334" presetID="22" presetClass="entr" presetSubtype="4" fill="hold" grpId="0" nodeType="clickEffect">
                                  <p:stCondLst>
                                    <p:cond delay="0"/>
                                  </p:stCondLst>
                                  <p:childTnLst>
                                    <p:set>
                                      <p:cBhvr>
                                        <p:cTn id="335" dur="1" fill="hold">
                                          <p:stCondLst>
                                            <p:cond delay="0"/>
                                          </p:stCondLst>
                                        </p:cTn>
                                        <p:tgtEl>
                                          <p:spTgt spid="40059"/>
                                        </p:tgtEl>
                                        <p:attrNameLst>
                                          <p:attrName>style.visibility</p:attrName>
                                        </p:attrNameLst>
                                      </p:cBhvr>
                                      <p:to>
                                        <p:strVal val="visible"/>
                                      </p:to>
                                    </p:set>
                                    <p:animEffect transition="in" filter="wipe(down)">
                                      <p:cBhvr>
                                        <p:cTn id="336" dur="500"/>
                                        <p:tgtEl>
                                          <p:spTgt spid="40059"/>
                                        </p:tgtEl>
                                      </p:cBhvr>
                                    </p:animEffect>
                                  </p:childTnLst>
                                </p:cTn>
                              </p:par>
                            </p:childTnLst>
                          </p:cTn>
                        </p:par>
                      </p:childTnLst>
                    </p:cTn>
                  </p:par>
                  <p:par>
                    <p:cTn id="337" fill="hold">
                      <p:stCondLst>
                        <p:cond delay="indefinite"/>
                      </p:stCondLst>
                      <p:childTnLst>
                        <p:par>
                          <p:cTn id="338" fill="hold">
                            <p:stCondLst>
                              <p:cond delay="0"/>
                            </p:stCondLst>
                            <p:childTnLst>
                              <p:par>
                                <p:cTn id="339" presetID="2" presetClass="entr" presetSubtype="3" fill="hold" grpId="0" nodeType="clickEffect">
                                  <p:stCondLst>
                                    <p:cond delay="0"/>
                                  </p:stCondLst>
                                  <p:childTnLst>
                                    <p:set>
                                      <p:cBhvr>
                                        <p:cTn id="340" dur="1" fill="hold">
                                          <p:stCondLst>
                                            <p:cond delay="0"/>
                                          </p:stCondLst>
                                        </p:cTn>
                                        <p:tgtEl>
                                          <p:spTgt spid="40061"/>
                                        </p:tgtEl>
                                        <p:attrNameLst>
                                          <p:attrName>style.visibility</p:attrName>
                                        </p:attrNameLst>
                                      </p:cBhvr>
                                      <p:to>
                                        <p:strVal val="visible"/>
                                      </p:to>
                                    </p:set>
                                    <p:anim calcmode="lin" valueType="num">
                                      <p:cBhvr additive="base">
                                        <p:cTn id="341" dur="1000" fill="hold"/>
                                        <p:tgtEl>
                                          <p:spTgt spid="40061"/>
                                        </p:tgtEl>
                                        <p:attrNameLst>
                                          <p:attrName>ppt_x</p:attrName>
                                        </p:attrNameLst>
                                      </p:cBhvr>
                                      <p:tavLst>
                                        <p:tav tm="0">
                                          <p:val>
                                            <p:strVal val="1+#ppt_w/2"/>
                                          </p:val>
                                        </p:tav>
                                        <p:tav tm="100000">
                                          <p:val>
                                            <p:strVal val="#ppt_x"/>
                                          </p:val>
                                        </p:tav>
                                      </p:tavLst>
                                    </p:anim>
                                    <p:anim calcmode="lin" valueType="num">
                                      <p:cBhvr additive="base">
                                        <p:cTn id="342" dur="1000" fill="hold"/>
                                        <p:tgtEl>
                                          <p:spTgt spid="40061"/>
                                        </p:tgtEl>
                                        <p:attrNameLst>
                                          <p:attrName>ppt_y</p:attrName>
                                        </p:attrNameLst>
                                      </p:cBhvr>
                                      <p:tavLst>
                                        <p:tav tm="0">
                                          <p:val>
                                            <p:strVal val="0-#ppt_h/2"/>
                                          </p:val>
                                        </p:tav>
                                        <p:tav tm="100000">
                                          <p:val>
                                            <p:strVal val="#ppt_y"/>
                                          </p:val>
                                        </p:tav>
                                      </p:tavLst>
                                    </p:anim>
                                  </p:childTnLst>
                                </p:cTn>
                              </p:par>
                            </p:childTnLst>
                          </p:cTn>
                        </p:par>
                      </p:childTnLst>
                    </p:cTn>
                  </p:par>
                  <p:par>
                    <p:cTn id="343" fill="hold">
                      <p:stCondLst>
                        <p:cond delay="indefinite"/>
                      </p:stCondLst>
                      <p:childTnLst>
                        <p:par>
                          <p:cTn id="344" fill="hold">
                            <p:stCondLst>
                              <p:cond delay="0"/>
                            </p:stCondLst>
                            <p:childTnLst>
                              <p:par>
                                <p:cTn id="345" presetID="22" presetClass="entr" presetSubtype="4" fill="hold" grpId="0" nodeType="clickEffect">
                                  <p:stCondLst>
                                    <p:cond delay="0"/>
                                  </p:stCondLst>
                                  <p:childTnLst>
                                    <p:set>
                                      <p:cBhvr>
                                        <p:cTn id="346" dur="1" fill="hold">
                                          <p:stCondLst>
                                            <p:cond delay="0"/>
                                          </p:stCondLst>
                                        </p:cTn>
                                        <p:tgtEl>
                                          <p:spTgt spid="40062"/>
                                        </p:tgtEl>
                                        <p:attrNameLst>
                                          <p:attrName>style.visibility</p:attrName>
                                        </p:attrNameLst>
                                      </p:cBhvr>
                                      <p:to>
                                        <p:strVal val="visible"/>
                                      </p:to>
                                    </p:set>
                                    <p:animEffect transition="in" filter="wipe(down)">
                                      <p:cBhvr>
                                        <p:cTn id="347" dur="500"/>
                                        <p:tgtEl>
                                          <p:spTgt spid="40062"/>
                                        </p:tgtEl>
                                      </p:cBhvr>
                                    </p:animEffect>
                                  </p:childTnLst>
                                </p:cTn>
                              </p:par>
                            </p:childTnLst>
                          </p:cTn>
                        </p:par>
                      </p:childTnLst>
                    </p:cTn>
                  </p:par>
                  <p:par>
                    <p:cTn id="348" fill="hold">
                      <p:stCondLst>
                        <p:cond delay="indefinite"/>
                      </p:stCondLst>
                      <p:childTnLst>
                        <p:par>
                          <p:cTn id="349" fill="hold">
                            <p:stCondLst>
                              <p:cond delay="0"/>
                            </p:stCondLst>
                            <p:childTnLst>
                              <p:par>
                                <p:cTn id="350" presetID="2" presetClass="entr" presetSubtype="3" fill="hold" grpId="0" nodeType="clickEffect">
                                  <p:stCondLst>
                                    <p:cond delay="0"/>
                                  </p:stCondLst>
                                  <p:childTnLst>
                                    <p:set>
                                      <p:cBhvr>
                                        <p:cTn id="351" dur="1" fill="hold">
                                          <p:stCondLst>
                                            <p:cond delay="0"/>
                                          </p:stCondLst>
                                        </p:cTn>
                                        <p:tgtEl>
                                          <p:spTgt spid="40063"/>
                                        </p:tgtEl>
                                        <p:attrNameLst>
                                          <p:attrName>style.visibility</p:attrName>
                                        </p:attrNameLst>
                                      </p:cBhvr>
                                      <p:to>
                                        <p:strVal val="visible"/>
                                      </p:to>
                                    </p:set>
                                    <p:anim calcmode="lin" valueType="num">
                                      <p:cBhvr additive="base">
                                        <p:cTn id="352" dur="1000" fill="hold"/>
                                        <p:tgtEl>
                                          <p:spTgt spid="40063"/>
                                        </p:tgtEl>
                                        <p:attrNameLst>
                                          <p:attrName>ppt_x</p:attrName>
                                        </p:attrNameLst>
                                      </p:cBhvr>
                                      <p:tavLst>
                                        <p:tav tm="0">
                                          <p:val>
                                            <p:strVal val="1+#ppt_w/2"/>
                                          </p:val>
                                        </p:tav>
                                        <p:tav tm="100000">
                                          <p:val>
                                            <p:strVal val="#ppt_x"/>
                                          </p:val>
                                        </p:tav>
                                      </p:tavLst>
                                    </p:anim>
                                    <p:anim calcmode="lin" valueType="num">
                                      <p:cBhvr additive="base">
                                        <p:cTn id="353" dur="1000" fill="hold"/>
                                        <p:tgtEl>
                                          <p:spTgt spid="40063"/>
                                        </p:tgtEl>
                                        <p:attrNameLst>
                                          <p:attrName>ppt_y</p:attrName>
                                        </p:attrNameLst>
                                      </p:cBhvr>
                                      <p:tavLst>
                                        <p:tav tm="0">
                                          <p:val>
                                            <p:strVal val="0-#ppt_h/2"/>
                                          </p:val>
                                        </p:tav>
                                        <p:tav tm="100000">
                                          <p:val>
                                            <p:strVal val="#ppt_y"/>
                                          </p:val>
                                        </p:tav>
                                      </p:tavLst>
                                    </p:anim>
                                  </p:childTnLst>
                                </p:cTn>
                              </p:par>
                            </p:childTnLst>
                          </p:cTn>
                        </p:par>
                      </p:childTnLst>
                    </p:cTn>
                  </p:par>
                  <p:par>
                    <p:cTn id="354" fill="hold">
                      <p:stCondLst>
                        <p:cond delay="indefinite"/>
                      </p:stCondLst>
                      <p:childTnLst>
                        <p:par>
                          <p:cTn id="355" fill="hold">
                            <p:stCondLst>
                              <p:cond delay="0"/>
                            </p:stCondLst>
                            <p:childTnLst>
                              <p:par>
                                <p:cTn id="356" presetID="22" presetClass="entr" presetSubtype="4" fill="hold" grpId="0" nodeType="clickEffect">
                                  <p:stCondLst>
                                    <p:cond delay="0"/>
                                  </p:stCondLst>
                                  <p:childTnLst>
                                    <p:set>
                                      <p:cBhvr>
                                        <p:cTn id="357" dur="1" fill="hold">
                                          <p:stCondLst>
                                            <p:cond delay="0"/>
                                          </p:stCondLst>
                                        </p:cTn>
                                        <p:tgtEl>
                                          <p:spTgt spid="40064"/>
                                        </p:tgtEl>
                                        <p:attrNameLst>
                                          <p:attrName>style.visibility</p:attrName>
                                        </p:attrNameLst>
                                      </p:cBhvr>
                                      <p:to>
                                        <p:strVal val="visible"/>
                                      </p:to>
                                    </p:set>
                                    <p:animEffect transition="in" filter="wipe(down)">
                                      <p:cBhvr>
                                        <p:cTn id="358" dur="500"/>
                                        <p:tgtEl>
                                          <p:spTgt spid="40064"/>
                                        </p:tgtEl>
                                      </p:cBhvr>
                                    </p:animEffect>
                                  </p:childTnLst>
                                </p:cTn>
                              </p:par>
                            </p:childTnLst>
                          </p:cTn>
                        </p:par>
                      </p:childTnLst>
                    </p:cTn>
                  </p:par>
                  <p:par>
                    <p:cTn id="359" fill="hold">
                      <p:stCondLst>
                        <p:cond delay="indefinite"/>
                      </p:stCondLst>
                      <p:childTnLst>
                        <p:par>
                          <p:cTn id="360" fill="hold">
                            <p:stCondLst>
                              <p:cond delay="0"/>
                            </p:stCondLst>
                            <p:childTnLst>
                              <p:par>
                                <p:cTn id="361" presetID="2" presetClass="entr" presetSubtype="3" fill="hold" grpId="0" nodeType="clickEffect">
                                  <p:stCondLst>
                                    <p:cond delay="0"/>
                                  </p:stCondLst>
                                  <p:childTnLst>
                                    <p:set>
                                      <p:cBhvr>
                                        <p:cTn id="362" dur="1" fill="hold">
                                          <p:stCondLst>
                                            <p:cond delay="0"/>
                                          </p:stCondLst>
                                        </p:cTn>
                                        <p:tgtEl>
                                          <p:spTgt spid="40065"/>
                                        </p:tgtEl>
                                        <p:attrNameLst>
                                          <p:attrName>style.visibility</p:attrName>
                                        </p:attrNameLst>
                                      </p:cBhvr>
                                      <p:to>
                                        <p:strVal val="visible"/>
                                      </p:to>
                                    </p:set>
                                    <p:anim calcmode="lin" valueType="num">
                                      <p:cBhvr additive="base">
                                        <p:cTn id="363" dur="1000" fill="hold"/>
                                        <p:tgtEl>
                                          <p:spTgt spid="40065"/>
                                        </p:tgtEl>
                                        <p:attrNameLst>
                                          <p:attrName>ppt_x</p:attrName>
                                        </p:attrNameLst>
                                      </p:cBhvr>
                                      <p:tavLst>
                                        <p:tav tm="0">
                                          <p:val>
                                            <p:strVal val="1+#ppt_w/2"/>
                                          </p:val>
                                        </p:tav>
                                        <p:tav tm="100000">
                                          <p:val>
                                            <p:strVal val="#ppt_x"/>
                                          </p:val>
                                        </p:tav>
                                      </p:tavLst>
                                    </p:anim>
                                    <p:anim calcmode="lin" valueType="num">
                                      <p:cBhvr additive="base">
                                        <p:cTn id="364" dur="1000" fill="hold"/>
                                        <p:tgtEl>
                                          <p:spTgt spid="40065"/>
                                        </p:tgtEl>
                                        <p:attrNameLst>
                                          <p:attrName>ppt_y</p:attrName>
                                        </p:attrNameLst>
                                      </p:cBhvr>
                                      <p:tavLst>
                                        <p:tav tm="0">
                                          <p:val>
                                            <p:strVal val="0-#ppt_h/2"/>
                                          </p:val>
                                        </p:tav>
                                        <p:tav tm="100000">
                                          <p:val>
                                            <p:strVal val="#ppt_y"/>
                                          </p:val>
                                        </p:tav>
                                      </p:tavLst>
                                    </p:anim>
                                  </p:childTnLst>
                                </p:cTn>
                              </p:par>
                            </p:childTnLst>
                          </p:cTn>
                        </p:par>
                      </p:childTnLst>
                    </p:cTn>
                  </p:par>
                  <p:par>
                    <p:cTn id="365" fill="hold">
                      <p:stCondLst>
                        <p:cond delay="indefinite"/>
                      </p:stCondLst>
                      <p:childTnLst>
                        <p:par>
                          <p:cTn id="366" fill="hold">
                            <p:stCondLst>
                              <p:cond delay="0"/>
                            </p:stCondLst>
                            <p:childTnLst>
                              <p:par>
                                <p:cTn id="367" presetID="22" presetClass="entr" presetSubtype="4" fill="hold" grpId="0" nodeType="clickEffect">
                                  <p:stCondLst>
                                    <p:cond delay="0"/>
                                  </p:stCondLst>
                                  <p:childTnLst>
                                    <p:set>
                                      <p:cBhvr>
                                        <p:cTn id="368" dur="1" fill="hold">
                                          <p:stCondLst>
                                            <p:cond delay="0"/>
                                          </p:stCondLst>
                                        </p:cTn>
                                        <p:tgtEl>
                                          <p:spTgt spid="40066"/>
                                        </p:tgtEl>
                                        <p:attrNameLst>
                                          <p:attrName>style.visibility</p:attrName>
                                        </p:attrNameLst>
                                      </p:cBhvr>
                                      <p:to>
                                        <p:strVal val="visible"/>
                                      </p:to>
                                    </p:set>
                                    <p:animEffect transition="in" filter="wipe(down)">
                                      <p:cBhvr>
                                        <p:cTn id="369" dur="500"/>
                                        <p:tgtEl>
                                          <p:spTgt spid="40066"/>
                                        </p:tgtEl>
                                      </p:cBhvr>
                                    </p:animEffect>
                                  </p:childTnLst>
                                </p:cTn>
                              </p:par>
                            </p:childTnLst>
                          </p:cTn>
                        </p:par>
                      </p:childTnLst>
                    </p:cTn>
                  </p:par>
                  <p:par>
                    <p:cTn id="370" fill="hold">
                      <p:stCondLst>
                        <p:cond delay="indefinite"/>
                      </p:stCondLst>
                      <p:childTnLst>
                        <p:par>
                          <p:cTn id="371" fill="hold">
                            <p:stCondLst>
                              <p:cond delay="0"/>
                            </p:stCondLst>
                            <p:childTnLst>
                              <p:par>
                                <p:cTn id="372" presetID="2" presetClass="entr" presetSubtype="3" fill="hold" grpId="0" nodeType="clickEffect">
                                  <p:stCondLst>
                                    <p:cond delay="0"/>
                                  </p:stCondLst>
                                  <p:childTnLst>
                                    <p:set>
                                      <p:cBhvr>
                                        <p:cTn id="373" dur="1" fill="hold">
                                          <p:stCondLst>
                                            <p:cond delay="0"/>
                                          </p:stCondLst>
                                        </p:cTn>
                                        <p:tgtEl>
                                          <p:spTgt spid="40067"/>
                                        </p:tgtEl>
                                        <p:attrNameLst>
                                          <p:attrName>style.visibility</p:attrName>
                                        </p:attrNameLst>
                                      </p:cBhvr>
                                      <p:to>
                                        <p:strVal val="visible"/>
                                      </p:to>
                                    </p:set>
                                    <p:anim calcmode="lin" valueType="num">
                                      <p:cBhvr additive="base">
                                        <p:cTn id="374" dur="1000" fill="hold"/>
                                        <p:tgtEl>
                                          <p:spTgt spid="40067"/>
                                        </p:tgtEl>
                                        <p:attrNameLst>
                                          <p:attrName>ppt_x</p:attrName>
                                        </p:attrNameLst>
                                      </p:cBhvr>
                                      <p:tavLst>
                                        <p:tav tm="0">
                                          <p:val>
                                            <p:strVal val="1+#ppt_w/2"/>
                                          </p:val>
                                        </p:tav>
                                        <p:tav tm="100000">
                                          <p:val>
                                            <p:strVal val="#ppt_x"/>
                                          </p:val>
                                        </p:tav>
                                      </p:tavLst>
                                    </p:anim>
                                    <p:anim calcmode="lin" valueType="num">
                                      <p:cBhvr additive="base">
                                        <p:cTn id="375" dur="1000" fill="hold"/>
                                        <p:tgtEl>
                                          <p:spTgt spid="40067"/>
                                        </p:tgtEl>
                                        <p:attrNameLst>
                                          <p:attrName>ppt_y</p:attrName>
                                        </p:attrNameLst>
                                      </p:cBhvr>
                                      <p:tavLst>
                                        <p:tav tm="0">
                                          <p:val>
                                            <p:strVal val="0-#ppt_h/2"/>
                                          </p:val>
                                        </p:tav>
                                        <p:tav tm="100000">
                                          <p:val>
                                            <p:strVal val="#ppt_y"/>
                                          </p:val>
                                        </p:tav>
                                      </p:tavLst>
                                    </p:anim>
                                  </p:childTnLst>
                                </p:cTn>
                              </p:par>
                            </p:childTnLst>
                          </p:cTn>
                        </p:par>
                      </p:childTnLst>
                    </p:cTn>
                  </p:par>
                  <p:par>
                    <p:cTn id="376" fill="hold">
                      <p:stCondLst>
                        <p:cond delay="indefinite"/>
                      </p:stCondLst>
                      <p:childTnLst>
                        <p:par>
                          <p:cTn id="377" fill="hold">
                            <p:stCondLst>
                              <p:cond delay="0"/>
                            </p:stCondLst>
                            <p:childTnLst>
                              <p:par>
                                <p:cTn id="378" presetID="22" presetClass="entr" presetSubtype="4" fill="hold" grpId="0" nodeType="clickEffect">
                                  <p:stCondLst>
                                    <p:cond delay="0"/>
                                  </p:stCondLst>
                                  <p:childTnLst>
                                    <p:set>
                                      <p:cBhvr>
                                        <p:cTn id="379" dur="1" fill="hold">
                                          <p:stCondLst>
                                            <p:cond delay="0"/>
                                          </p:stCondLst>
                                        </p:cTn>
                                        <p:tgtEl>
                                          <p:spTgt spid="40068"/>
                                        </p:tgtEl>
                                        <p:attrNameLst>
                                          <p:attrName>style.visibility</p:attrName>
                                        </p:attrNameLst>
                                      </p:cBhvr>
                                      <p:to>
                                        <p:strVal val="visible"/>
                                      </p:to>
                                    </p:set>
                                    <p:animEffect transition="in" filter="wipe(down)">
                                      <p:cBhvr>
                                        <p:cTn id="380" dur="500"/>
                                        <p:tgtEl>
                                          <p:spTgt spid="40068"/>
                                        </p:tgtEl>
                                      </p:cBhvr>
                                    </p:animEffect>
                                  </p:childTnLst>
                                </p:cTn>
                              </p:par>
                            </p:childTnLst>
                          </p:cTn>
                        </p:par>
                      </p:childTnLst>
                    </p:cTn>
                  </p:par>
                  <p:par>
                    <p:cTn id="381" fill="hold">
                      <p:stCondLst>
                        <p:cond delay="indefinite"/>
                      </p:stCondLst>
                      <p:childTnLst>
                        <p:par>
                          <p:cTn id="382" fill="hold">
                            <p:stCondLst>
                              <p:cond delay="0"/>
                            </p:stCondLst>
                            <p:childTnLst>
                              <p:par>
                                <p:cTn id="383" presetID="2" presetClass="entr" presetSubtype="3" fill="hold" grpId="0" nodeType="clickEffect">
                                  <p:stCondLst>
                                    <p:cond delay="0"/>
                                  </p:stCondLst>
                                  <p:childTnLst>
                                    <p:set>
                                      <p:cBhvr>
                                        <p:cTn id="384" dur="1" fill="hold">
                                          <p:stCondLst>
                                            <p:cond delay="0"/>
                                          </p:stCondLst>
                                        </p:cTn>
                                        <p:tgtEl>
                                          <p:spTgt spid="40069"/>
                                        </p:tgtEl>
                                        <p:attrNameLst>
                                          <p:attrName>style.visibility</p:attrName>
                                        </p:attrNameLst>
                                      </p:cBhvr>
                                      <p:to>
                                        <p:strVal val="visible"/>
                                      </p:to>
                                    </p:set>
                                    <p:anim calcmode="lin" valueType="num">
                                      <p:cBhvr additive="base">
                                        <p:cTn id="385" dur="1000" fill="hold"/>
                                        <p:tgtEl>
                                          <p:spTgt spid="40069"/>
                                        </p:tgtEl>
                                        <p:attrNameLst>
                                          <p:attrName>ppt_x</p:attrName>
                                        </p:attrNameLst>
                                      </p:cBhvr>
                                      <p:tavLst>
                                        <p:tav tm="0">
                                          <p:val>
                                            <p:strVal val="1+#ppt_w/2"/>
                                          </p:val>
                                        </p:tav>
                                        <p:tav tm="100000">
                                          <p:val>
                                            <p:strVal val="#ppt_x"/>
                                          </p:val>
                                        </p:tav>
                                      </p:tavLst>
                                    </p:anim>
                                    <p:anim calcmode="lin" valueType="num">
                                      <p:cBhvr additive="base">
                                        <p:cTn id="386" dur="1000" fill="hold"/>
                                        <p:tgtEl>
                                          <p:spTgt spid="40069"/>
                                        </p:tgtEl>
                                        <p:attrNameLst>
                                          <p:attrName>ppt_y</p:attrName>
                                        </p:attrNameLst>
                                      </p:cBhvr>
                                      <p:tavLst>
                                        <p:tav tm="0">
                                          <p:val>
                                            <p:strVal val="0-#ppt_h/2"/>
                                          </p:val>
                                        </p:tav>
                                        <p:tav tm="100000">
                                          <p:val>
                                            <p:strVal val="#ppt_y"/>
                                          </p:val>
                                        </p:tav>
                                      </p:tavLst>
                                    </p:anim>
                                  </p:childTnLst>
                                </p:cTn>
                              </p:par>
                            </p:childTnLst>
                          </p:cTn>
                        </p:par>
                      </p:childTnLst>
                    </p:cTn>
                  </p:par>
                  <p:par>
                    <p:cTn id="387" fill="hold">
                      <p:stCondLst>
                        <p:cond delay="indefinite"/>
                      </p:stCondLst>
                      <p:childTnLst>
                        <p:par>
                          <p:cTn id="388" fill="hold">
                            <p:stCondLst>
                              <p:cond delay="0"/>
                            </p:stCondLst>
                            <p:childTnLst>
                              <p:par>
                                <p:cTn id="389" presetID="22" presetClass="entr" presetSubtype="4" fill="hold" grpId="0" nodeType="clickEffect">
                                  <p:stCondLst>
                                    <p:cond delay="0"/>
                                  </p:stCondLst>
                                  <p:childTnLst>
                                    <p:set>
                                      <p:cBhvr>
                                        <p:cTn id="390" dur="1" fill="hold">
                                          <p:stCondLst>
                                            <p:cond delay="0"/>
                                          </p:stCondLst>
                                        </p:cTn>
                                        <p:tgtEl>
                                          <p:spTgt spid="40070"/>
                                        </p:tgtEl>
                                        <p:attrNameLst>
                                          <p:attrName>style.visibility</p:attrName>
                                        </p:attrNameLst>
                                      </p:cBhvr>
                                      <p:to>
                                        <p:strVal val="visible"/>
                                      </p:to>
                                    </p:set>
                                    <p:animEffect transition="in" filter="wipe(down)">
                                      <p:cBhvr>
                                        <p:cTn id="391" dur="500"/>
                                        <p:tgtEl>
                                          <p:spTgt spid="40070"/>
                                        </p:tgtEl>
                                      </p:cBhvr>
                                    </p:animEffect>
                                  </p:childTnLst>
                                </p:cTn>
                              </p:par>
                            </p:childTnLst>
                          </p:cTn>
                        </p:par>
                      </p:childTnLst>
                    </p:cTn>
                  </p:par>
                  <p:par>
                    <p:cTn id="392" fill="hold">
                      <p:stCondLst>
                        <p:cond delay="indefinite"/>
                      </p:stCondLst>
                      <p:childTnLst>
                        <p:par>
                          <p:cTn id="393" fill="hold">
                            <p:stCondLst>
                              <p:cond delay="0"/>
                            </p:stCondLst>
                            <p:childTnLst>
                              <p:par>
                                <p:cTn id="394" presetID="2" presetClass="entr" presetSubtype="3" fill="hold" grpId="0" nodeType="clickEffect">
                                  <p:stCondLst>
                                    <p:cond delay="0"/>
                                  </p:stCondLst>
                                  <p:childTnLst>
                                    <p:set>
                                      <p:cBhvr>
                                        <p:cTn id="395" dur="1" fill="hold">
                                          <p:stCondLst>
                                            <p:cond delay="0"/>
                                          </p:stCondLst>
                                        </p:cTn>
                                        <p:tgtEl>
                                          <p:spTgt spid="40071"/>
                                        </p:tgtEl>
                                        <p:attrNameLst>
                                          <p:attrName>style.visibility</p:attrName>
                                        </p:attrNameLst>
                                      </p:cBhvr>
                                      <p:to>
                                        <p:strVal val="visible"/>
                                      </p:to>
                                    </p:set>
                                    <p:anim calcmode="lin" valueType="num">
                                      <p:cBhvr additive="base">
                                        <p:cTn id="396" dur="1000" fill="hold"/>
                                        <p:tgtEl>
                                          <p:spTgt spid="40071"/>
                                        </p:tgtEl>
                                        <p:attrNameLst>
                                          <p:attrName>ppt_x</p:attrName>
                                        </p:attrNameLst>
                                      </p:cBhvr>
                                      <p:tavLst>
                                        <p:tav tm="0">
                                          <p:val>
                                            <p:strVal val="1+#ppt_w/2"/>
                                          </p:val>
                                        </p:tav>
                                        <p:tav tm="100000">
                                          <p:val>
                                            <p:strVal val="#ppt_x"/>
                                          </p:val>
                                        </p:tav>
                                      </p:tavLst>
                                    </p:anim>
                                    <p:anim calcmode="lin" valueType="num">
                                      <p:cBhvr additive="base">
                                        <p:cTn id="397" dur="1000" fill="hold"/>
                                        <p:tgtEl>
                                          <p:spTgt spid="40071"/>
                                        </p:tgtEl>
                                        <p:attrNameLst>
                                          <p:attrName>ppt_y</p:attrName>
                                        </p:attrNameLst>
                                      </p:cBhvr>
                                      <p:tavLst>
                                        <p:tav tm="0">
                                          <p:val>
                                            <p:strVal val="0-#ppt_h/2"/>
                                          </p:val>
                                        </p:tav>
                                        <p:tav tm="100000">
                                          <p:val>
                                            <p:strVal val="#ppt_y"/>
                                          </p:val>
                                        </p:tav>
                                      </p:tavLst>
                                    </p:anim>
                                  </p:childTnLst>
                                </p:cTn>
                              </p:par>
                            </p:childTnLst>
                          </p:cTn>
                        </p:par>
                      </p:childTnLst>
                    </p:cTn>
                  </p:par>
                  <p:par>
                    <p:cTn id="398" fill="hold">
                      <p:stCondLst>
                        <p:cond delay="indefinite"/>
                      </p:stCondLst>
                      <p:childTnLst>
                        <p:par>
                          <p:cTn id="399" fill="hold">
                            <p:stCondLst>
                              <p:cond delay="0"/>
                            </p:stCondLst>
                            <p:childTnLst>
                              <p:par>
                                <p:cTn id="400" presetID="22" presetClass="entr" presetSubtype="4" fill="hold" grpId="0" nodeType="clickEffect">
                                  <p:stCondLst>
                                    <p:cond delay="0"/>
                                  </p:stCondLst>
                                  <p:childTnLst>
                                    <p:set>
                                      <p:cBhvr>
                                        <p:cTn id="401" dur="1" fill="hold">
                                          <p:stCondLst>
                                            <p:cond delay="0"/>
                                          </p:stCondLst>
                                        </p:cTn>
                                        <p:tgtEl>
                                          <p:spTgt spid="40072"/>
                                        </p:tgtEl>
                                        <p:attrNameLst>
                                          <p:attrName>style.visibility</p:attrName>
                                        </p:attrNameLst>
                                      </p:cBhvr>
                                      <p:to>
                                        <p:strVal val="visible"/>
                                      </p:to>
                                    </p:set>
                                    <p:animEffect transition="in" filter="wipe(down)">
                                      <p:cBhvr>
                                        <p:cTn id="402" dur="500"/>
                                        <p:tgtEl>
                                          <p:spTgt spid="40072"/>
                                        </p:tgtEl>
                                      </p:cBhvr>
                                    </p:animEffect>
                                  </p:childTnLst>
                                </p:cTn>
                              </p:par>
                            </p:childTnLst>
                          </p:cTn>
                        </p:par>
                      </p:childTnLst>
                    </p:cTn>
                  </p:par>
                  <p:par>
                    <p:cTn id="403" fill="hold">
                      <p:stCondLst>
                        <p:cond delay="indefinite"/>
                      </p:stCondLst>
                      <p:childTnLst>
                        <p:par>
                          <p:cTn id="404" fill="hold">
                            <p:stCondLst>
                              <p:cond delay="0"/>
                            </p:stCondLst>
                            <p:childTnLst>
                              <p:par>
                                <p:cTn id="405" presetID="2" presetClass="entr" presetSubtype="3" fill="hold" grpId="0" nodeType="clickEffect">
                                  <p:stCondLst>
                                    <p:cond delay="0"/>
                                  </p:stCondLst>
                                  <p:childTnLst>
                                    <p:set>
                                      <p:cBhvr>
                                        <p:cTn id="406" dur="1" fill="hold">
                                          <p:stCondLst>
                                            <p:cond delay="0"/>
                                          </p:stCondLst>
                                        </p:cTn>
                                        <p:tgtEl>
                                          <p:spTgt spid="40073"/>
                                        </p:tgtEl>
                                        <p:attrNameLst>
                                          <p:attrName>style.visibility</p:attrName>
                                        </p:attrNameLst>
                                      </p:cBhvr>
                                      <p:to>
                                        <p:strVal val="visible"/>
                                      </p:to>
                                    </p:set>
                                    <p:anim calcmode="lin" valueType="num">
                                      <p:cBhvr additive="base">
                                        <p:cTn id="407" dur="1000" fill="hold"/>
                                        <p:tgtEl>
                                          <p:spTgt spid="40073"/>
                                        </p:tgtEl>
                                        <p:attrNameLst>
                                          <p:attrName>ppt_x</p:attrName>
                                        </p:attrNameLst>
                                      </p:cBhvr>
                                      <p:tavLst>
                                        <p:tav tm="0">
                                          <p:val>
                                            <p:strVal val="1+#ppt_w/2"/>
                                          </p:val>
                                        </p:tav>
                                        <p:tav tm="100000">
                                          <p:val>
                                            <p:strVal val="#ppt_x"/>
                                          </p:val>
                                        </p:tav>
                                      </p:tavLst>
                                    </p:anim>
                                    <p:anim calcmode="lin" valueType="num">
                                      <p:cBhvr additive="base">
                                        <p:cTn id="408" dur="1000" fill="hold"/>
                                        <p:tgtEl>
                                          <p:spTgt spid="40073"/>
                                        </p:tgtEl>
                                        <p:attrNameLst>
                                          <p:attrName>ppt_y</p:attrName>
                                        </p:attrNameLst>
                                      </p:cBhvr>
                                      <p:tavLst>
                                        <p:tav tm="0">
                                          <p:val>
                                            <p:strVal val="0-#ppt_h/2"/>
                                          </p:val>
                                        </p:tav>
                                        <p:tav tm="100000">
                                          <p:val>
                                            <p:strVal val="#ppt_y"/>
                                          </p:val>
                                        </p:tav>
                                      </p:tavLst>
                                    </p:anim>
                                  </p:childTnLst>
                                </p:cTn>
                              </p:par>
                            </p:childTnLst>
                          </p:cTn>
                        </p:par>
                      </p:childTnLst>
                    </p:cTn>
                  </p:par>
                  <p:par>
                    <p:cTn id="409" fill="hold">
                      <p:stCondLst>
                        <p:cond delay="indefinite"/>
                      </p:stCondLst>
                      <p:childTnLst>
                        <p:par>
                          <p:cTn id="410" fill="hold">
                            <p:stCondLst>
                              <p:cond delay="0"/>
                            </p:stCondLst>
                            <p:childTnLst>
                              <p:par>
                                <p:cTn id="411" presetID="22" presetClass="entr" presetSubtype="4" fill="hold" grpId="0" nodeType="clickEffect">
                                  <p:stCondLst>
                                    <p:cond delay="0"/>
                                  </p:stCondLst>
                                  <p:childTnLst>
                                    <p:set>
                                      <p:cBhvr>
                                        <p:cTn id="412" dur="1" fill="hold">
                                          <p:stCondLst>
                                            <p:cond delay="0"/>
                                          </p:stCondLst>
                                        </p:cTn>
                                        <p:tgtEl>
                                          <p:spTgt spid="40074"/>
                                        </p:tgtEl>
                                        <p:attrNameLst>
                                          <p:attrName>style.visibility</p:attrName>
                                        </p:attrNameLst>
                                      </p:cBhvr>
                                      <p:to>
                                        <p:strVal val="visible"/>
                                      </p:to>
                                    </p:set>
                                    <p:animEffect transition="in" filter="wipe(down)">
                                      <p:cBhvr>
                                        <p:cTn id="413" dur="500"/>
                                        <p:tgtEl>
                                          <p:spTgt spid="40074"/>
                                        </p:tgtEl>
                                      </p:cBhvr>
                                    </p:animEffect>
                                  </p:childTnLst>
                                </p:cTn>
                              </p:par>
                            </p:childTnLst>
                          </p:cTn>
                        </p:par>
                      </p:childTnLst>
                    </p:cTn>
                  </p:par>
                  <p:par>
                    <p:cTn id="414" fill="hold">
                      <p:stCondLst>
                        <p:cond delay="indefinite"/>
                      </p:stCondLst>
                      <p:childTnLst>
                        <p:par>
                          <p:cTn id="415" fill="hold">
                            <p:stCondLst>
                              <p:cond delay="0"/>
                            </p:stCondLst>
                            <p:childTnLst>
                              <p:par>
                                <p:cTn id="416" presetID="2" presetClass="entr" presetSubtype="3" fill="hold" grpId="0" nodeType="clickEffect">
                                  <p:stCondLst>
                                    <p:cond delay="0"/>
                                  </p:stCondLst>
                                  <p:childTnLst>
                                    <p:set>
                                      <p:cBhvr>
                                        <p:cTn id="417" dur="1" fill="hold">
                                          <p:stCondLst>
                                            <p:cond delay="0"/>
                                          </p:stCondLst>
                                        </p:cTn>
                                        <p:tgtEl>
                                          <p:spTgt spid="40075"/>
                                        </p:tgtEl>
                                        <p:attrNameLst>
                                          <p:attrName>style.visibility</p:attrName>
                                        </p:attrNameLst>
                                      </p:cBhvr>
                                      <p:to>
                                        <p:strVal val="visible"/>
                                      </p:to>
                                    </p:set>
                                    <p:anim calcmode="lin" valueType="num">
                                      <p:cBhvr additive="base">
                                        <p:cTn id="418" dur="1000" fill="hold"/>
                                        <p:tgtEl>
                                          <p:spTgt spid="40075"/>
                                        </p:tgtEl>
                                        <p:attrNameLst>
                                          <p:attrName>ppt_x</p:attrName>
                                        </p:attrNameLst>
                                      </p:cBhvr>
                                      <p:tavLst>
                                        <p:tav tm="0">
                                          <p:val>
                                            <p:strVal val="1+#ppt_w/2"/>
                                          </p:val>
                                        </p:tav>
                                        <p:tav tm="100000">
                                          <p:val>
                                            <p:strVal val="#ppt_x"/>
                                          </p:val>
                                        </p:tav>
                                      </p:tavLst>
                                    </p:anim>
                                    <p:anim calcmode="lin" valueType="num">
                                      <p:cBhvr additive="base">
                                        <p:cTn id="419" dur="1000" fill="hold"/>
                                        <p:tgtEl>
                                          <p:spTgt spid="40075"/>
                                        </p:tgtEl>
                                        <p:attrNameLst>
                                          <p:attrName>ppt_y</p:attrName>
                                        </p:attrNameLst>
                                      </p:cBhvr>
                                      <p:tavLst>
                                        <p:tav tm="0">
                                          <p:val>
                                            <p:strVal val="0-#ppt_h/2"/>
                                          </p:val>
                                        </p:tav>
                                        <p:tav tm="100000">
                                          <p:val>
                                            <p:strVal val="#ppt_y"/>
                                          </p:val>
                                        </p:tav>
                                      </p:tavLst>
                                    </p:anim>
                                  </p:childTnLst>
                                </p:cTn>
                              </p:par>
                            </p:childTnLst>
                          </p:cTn>
                        </p:par>
                      </p:childTnLst>
                    </p:cTn>
                  </p:par>
                  <p:par>
                    <p:cTn id="420" fill="hold">
                      <p:stCondLst>
                        <p:cond delay="indefinite"/>
                      </p:stCondLst>
                      <p:childTnLst>
                        <p:par>
                          <p:cTn id="421" fill="hold">
                            <p:stCondLst>
                              <p:cond delay="0"/>
                            </p:stCondLst>
                            <p:childTnLst>
                              <p:par>
                                <p:cTn id="422" presetID="22" presetClass="entr" presetSubtype="4" fill="hold" grpId="0" nodeType="clickEffect">
                                  <p:stCondLst>
                                    <p:cond delay="0"/>
                                  </p:stCondLst>
                                  <p:childTnLst>
                                    <p:set>
                                      <p:cBhvr>
                                        <p:cTn id="423" dur="1" fill="hold">
                                          <p:stCondLst>
                                            <p:cond delay="0"/>
                                          </p:stCondLst>
                                        </p:cTn>
                                        <p:tgtEl>
                                          <p:spTgt spid="40076"/>
                                        </p:tgtEl>
                                        <p:attrNameLst>
                                          <p:attrName>style.visibility</p:attrName>
                                        </p:attrNameLst>
                                      </p:cBhvr>
                                      <p:to>
                                        <p:strVal val="visible"/>
                                      </p:to>
                                    </p:set>
                                    <p:animEffect transition="in" filter="wipe(down)">
                                      <p:cBhvr>
                                        <p:cTn id="424" dur="500"/>
                                        <p:tgtEl>
                                          <p:spTgt spid="40076"/>
                                        </p:tgtEl>
                                      </p:cBhvr>
                                    </p:animEffect>
                                  </p:childTnLst>
                                </p:cTn>
                              </p:par>
                            </p:childTnLst>
                          </p:cTn>
                        </p:par>
                      </p:childTnLst>
                    </p:cTn>
                  </p:par>
                  <p:par>
                    <p:cTn id="425" fill="hold">
                      <p:stCondLst>
                        <p:cond delay="indefinite"/>
                      </p:stCondLst>
                      <p:childTnLst>
                        <p:par>
                          <p:cTn id="426" fill="hold">
                            <p:stCondLst>
                              <p:cond delay="0"/>
                            </p:stCondLst>
                            <p:childTnLst>
                              <p:par>
                                <p:cTn id="427" presetID="2" presetClass="entr" presetSubtype="3" fill="hold" grpId="0" nodeType="clickEffect">
                                  <p:stCondLst>
                                    <p:cond delay="0"/>
                                  </p:stCondLst>
                                  <p:childTnLst>
                                    <p:set>
                                      <p:cBhvr>
                                        <p:cTn id="428" dur="1" fill="hold">
                                          <p:stCondLst>
                                            <p:cond delay="0"/>
                                          </p:stCondLst>
                                        </p:cTn>
                                        <p:tgtEl>
                                          <p:spTgt spid="40077"/>
                                        </p:tgtEl>
                                        <p:attrNameLst>
                                          <p:attrName>style.visibility</p:attrName>
                                        </p:attrNameLst>
                                      </p:cBhvr>
                                      <p:to>
                                        <p:strVal val="visible"/>
                                      </p:to>
                                    </p:set>
                                    <p:anim calcmode="lin" valueType="num">
                                      <p:cBhvr additive="base">
                                        <p:cTn id="429" dur="1000" fill="hold"/>
                                        <p:tgtEl>
                                          <p:spTgt spid="40077"/>
                                        </p:tgtEl>
                                        <p:attrNameLst>
                                          <p:attrName>ppt_x</p:attrName>
                                        </p:attrNameLst>
                                      </p:cBhvr>
                                      <p:tavLst>
                                        <p:tav tm="0">
                                          <p:val>
                                            <p:strVal val="1+#ppt_w/2"/>
                                          </p:val>
                                        </p:tav>
                                        <p:tav tm="100000">
                                          <p:val>
                                            <p:strVal val="#ppt_x"/>
                                          </p:val>
                                        </p:tav>
                                      </p:tavLst>
                                    </p:anim>
                                    <p:anim calcmode="lin" valueType="num">
                                      <p:cBhvr additive="base">
                                        <p:cTn id="430" dur="1000" fill="hold"/>
                                        <p:tgtEl>
                                          <p:spTgt spid="40077"/>
                                        </p:tgtEl>
                                        <p:attrNameLst>
                                          <p:attrName>ppt_y</p:attrName>
                                        </p:attrNameLst>
                                      </p:cBhvr>
                                      <p:tavLst>
                                        <p:tav tm="0">
                                          <p:val>
                                            <p:strVal val="0-#ppt_h/2"/>
                                          </p:val>
                                        </p:tav>
                                        <p:tav tm="100000">
                                          <p:val>
                                            <p:strVal val="#ppt_y"/>
                                          </p:val>
                                        </p:tav>
                                      </p:tavLst>
                                    </p:anim>
                                  </p:childTnLst>
                                </p:cTn>
                              </p:par>
                            </p:childTnLst>
                          </p:cTn>
                        </p:par>
                      </p:childTnLst>
                    </p:cTn>
                  </p:par>
                  <p:par>
                    <p:cTn id="431" fill="hold">
                      <p:stCondLst>
                        <p:cond delay="indefinite"/>
                      </p:stCondLst>
                      <p:childTnLst>
                        <p:par>
                          <p:cTn id="432" fill="hold">
                            <p:stCondLst>
                              <p:cond delay="0"/>
                            </p:stCondLst>
                            <p:childTnLst>
                              <p:par>
                                <p:cTn id="433" presetID="22" presetClass="entr" presetSubtype="4" fill="hold" grpId="0" nodeType="clickEffect">
                                  <p:stCondLst>
                                    <p:cond delay="0"/>
                                  </p:stCondLst>
                                  <p:childTnLst>
                                    <p:set>
                                      <p:cBhvr>
                                        <p:cTn id="434" dur="1" fill="hold">
                                          <p:stCondLst>
                                            <p:cond delay="0"/>
                                          </p:stCondLst>
                                        </p:cTn>
                                        <p:tgtEl>
                                          <p:spTgt spid="40078"/>
                                        </p:tgtEl>
                                        <p:attrNameLst>
                                          <p:attrName>style.visibility</p:attrName>
                                        </p:attrNameLst>
                                      </p:cBhvr>
                                      <p:to>
                                        <p:strVal val="visible"/>
                                      </p:to>
                                    </p:set>
                                    <p:animEffect transition="in" filter="wipe(down)">
                                      <p:cBhvr>
                                        <p:cTn id="435" dur="500"/>
                                        <p:tgtEl>
                                          <p:spTgt spid="40078"/>
                                        </p:tgtEl>
                                      </p:cBhvr>
                                    </p:animEffect>
                                  </p:childTnLst>
                                </p:cTn>
                              </p:par>
                            </p:childTnLst>
                          </p:cTn>
                        </p:par>
                      </p:childTnLst>
                    </p:cTn>
                  </p:par>
                  <p:par>
                    <p:cTn id="436" fill="hold">
                      <p:stCondLst>
                        <p:cond delay="indefinite"/>
                      </p:stCondLst>
                      <p:childTnLst>
                        <p:par>
                          <p:cTn id="437" fill="hold">
                            <p:stCondLst>
                              <p:cond delay="0"/>
                            </p:stCondLst>
                            <p:childTnLst>
                              <p:par>
                                <p:cTn id="438" presetID="2" presetClass="entr" presetSubtype="3" fill="hold" grpId="0" nodeType="clickEffect">
                                  <p:stCondLst>
                                    <p:cond delay="0"/>
                                  </p:stCondLst>
                                  <p:childTnLst>
                                    <p:set>
                                      <p:cBhvr>
                                        <p:cTn id="439" dur="1" fill="hold">
                                          <p:stCondLst>
                                            <p:cond delay="0"/>
                                          </p:stCondLst>
                                        </p:cTn>
                                        <p:tgtEl>
                                          <p:spTgt spid="40079"/>
                                        </p:tgtEl>
                                        <p:attrNameLst>
                                          <p:attrName>style.visibility</p:attrName>
                                        </p:attrNameLst>
                                      </p:cBhvr>
                                      <p:to>
                                        <p:strVal val="visible"/>
                                      </p:to>
                                    </p:set>
                                    <p:anim calcmode="lin" valueType="num">
                                      <p:cBhvr additive="base">
                                        <p:cTn id="440" dur="1000" fill="hold"/>
                                        <p:tgtEl>
                                          <p:spTgt spid="40079"/>
                                        </p:tgtEl>
                                        <p:attrNameLst>
                                          <p:attrName>ppt_x</p:attrName>
                                        </p:attrNameLst>
                                      </p:cBhvr>
                                      <p:tavLst>
                                        <p:tav tm="0">
                                          <p:val>
                                            <p:strVal val="1+#ppt_w/2"/>
                                          </p:val>
                                        </p:tav>
                                        <p:tav tm="100000">
                                          <p:val>
                                            <p:strVal val="#ppt_x"/>
                                          </p:val>
                                        </p:tav>
                                      </p:tavLst>
                                    </p:anim>
                                    <p:anim calcmode="lin" valueType="num">
                                      <p:cBhvr additive="base">
                                        <p:cTn id="441" dur="1000" fill="hold"/>
                                        <p:tgtEl>
                                          <p:spTgt spid="40079"/>
                                        </p:tgtEl>
                                        <p:attrNameLst>
                                          <p:attrName>ppt_y</p:attrName>
                                        </p:attrNameLst>
                                      </p:cBhvr>
                                      <p:tavLst>
                                        <p:tav tm="0">
                                          <p:val>
                                            <p:strVal val="0-#ppt_h/2"/>
                                          </p:val>
                                        </p:tav>
                                        <p:tav tm="100000">
                                          <p:val>
                                            <p:strVal val="#ppt_y"/>
                                          </p:val>
                                        </p:tav>
                                      </p:tavLst>
                                    </p:anim>
                                  </p:childTnLst>
                                </p:cTn>
                              </p:par>
                            </p:childTnLst>
                          </p:cTn>
                        </p:par>
                      </p:childTnLst>
                    </p:cTn>
                  </p:par>
                  <p:par>
                    <p:cTn id="442" fill="hold">
                      <p:stCondLst>
                        <p:cond delay="indefinite"/>
                      </p:stCondLst>
                      <p:childTnLst>
                        <p:par>
                          <p:cTn id="443" fill="hold">
                            <p:stCondLst>
                              <p:cond delay="0"/>
                            </p:stCondLst>
                            <p:childTnLst>
                              <p:par>
                                <p:cTn id="444" presetID="22" presetClass="entr" presetSubtype="4" fill="hold" grpId="0" nodeType="clickEffect">
                                  <p:stCondLst>
                                    <p:cond delay="0"/>
                                  </p:stCondLst>
                                  <p:childTnLst>
                                    <p:set>
                                      <p:cBhvr>
                                        <p:cTn id="445" dur="1" fill="hold">
                                          <p:stCondLst>
                                            <p:cond delay="0"/>
                                          </p:stCondLst>
                                        </p:cTn>
                                        <p:tgtEl>
                                          <p:spTgt spid="40080"/>
                                        </p:tgtEl>
                                        <p:attrNameLst>
                                          <p:attrName>style.visibility</p:attrName>
                                        </p:attrNameLst>
                                      </p:cBhvr>
                                      <p:to>
                                        <p:strVal val="visible"/>
                                      </p:to>
                                    </p:set>
                                    <p:animEffect transition="in" filter="wipe(down)">
                                      <p:cBhvr>
                                        <p:cTn id="446" dur="500"/>
                                        <p:tgtEl>
                                          <p:spTgt spid="40080"/>
                                        </p:tgtEl>
                                      </p:cBhvr>
                                    </p:animEffect>
                                  </p:childTnLst>
                                </p:cTn>
                              </p:par>
                            </p:childTnLst>
                          </p:cTn>
                        </p:par>
                      </p:childTnLst>
                    </p:cTn>
                  </p:par>
                  <p:par>
                    <p:cTn id="447" fill="hold">
                      <p:stCondLst>
                        <p:cond delay="indefinite"/>
                      </p:stCondLst>
                      <p:childTnLst>
                        <p:par>
                          <p:cTn id="448" fill="hold">
                            <p:stCondLst>
                              <p:cond delay="0"/>
                            </p:stCondLst>
                            <p:childTnLst>
                              <p:par>
                                <p:cTn id="449" presetID="2" presetClass="entr" presetSubtype="3" fill="hold" grpId="0" nodeType="clickEffect">
                                  <p:stCondLst>
                                    <p:cond delay="0"/>
                                  </p:stCondLst>
                                  <p:childTnLst>
                                    <p:set>
                                      <p:cBhvr>
                                        <p:cTn id="450" dur="1" fill="hold">
                                          <p:stCondLst>
                                            <p:cond delay="0"/>
                                          </p:stCondLst>
                                        </p:cTn>
                                        <p:tgtEl>
                                          <p:spTgt spid="40081"/>
                                        </p:tgtEl>
                                        <p:attrNameLst>
                                          <p:attrName>style.visibility</p:attrName>
                                        </p:attrNameLst>
                                      </p:cBhvr>
                                      <p:to>
                                        <p:strVal val="visible"/>
                                      </p:to>
                                    </p:set>
                                    <p:anim calcmode="lin" valueType="num">
                                      <p:cBhvr additive="base">
                                        <p:cTn id="451" dur="1000" fill="hold"/>
                                        <p:tgtEl>
                                          <p:spTgt spid="40081"/>
                                        </p:tgtEl>
                                        <p:attrNameLst>
                                          <p:attrName>ppt_x</p:attrName>
                                        </p:attrNameLst>
                                      </p:cBhvr>
                                      <p:tavLst>
                                        <p:tav tm="0">
                                          <p:val>
                                            <p:strVal val="1+#ppt_w/2"/>
                                          </p:val>
                                        </p:tav>
                                        <p:tav tm="100000">
                                          <p:val>
                                            <p:strVal val="#ppt_x"/>
                                          </p:val>
                                        </p:tav>
                                      </p:tavLst>
                                    </p:anim>
                                    <p:anim calcmode="lin" valueType="num">
                                      <p:cBhvr additive="base">
                                        <p:cTn id="452" dur="1000" fill="hold"/>
                                        <p:tgtEl>
                                          <p:spTgt spid="40081"/>
                                        </p:tgtEl>
                                        <p:attrNameLst>
                                          <p:attrName>ppt_y</p:attrName>
                                        </p:attrNameLst>
                                      </p:cBhvr>
                                      <p:tavLst>
                                        <p:tav tm="0">
                                          <p:val>
                                            <p:strVal val="0-#ppt_h/2"/>
                                          </p:val>
                                        </p:tav>
                                        <p:tav tm="100000">
                                          <p:val>
                                            <p:strVal val="#ppt_y"/>
                                          </p:val>
                                        </p:tav>
                                      </p:tavLst>
                                    </p:anim>
                                  </p:childTnLst>
                                </p:cTn>
                              </p:par>
                            </p:childTnLst>
                          </p:cTn>
                        </p:par>
                      </p:childTnLst>
                    </p:cTn>
                  </p:par>
                  <p:par>
                    <p:cTn id="453" fill="hold">
                      <p:stCondLst>
                        <p:cond delay="indefinite"/>
                      </p:stCondLst>
                      <p:childTnLst>
                        <p:par>
                          <p:cTn id="454" fill="hold">
                            <p:stCondLst>
                              <p:cond delay="0"/>
                            </p:stCondLst>
                            <p:childTnLst>
                              <p:par>
                                <p:cTn id="455" presetID="22" presetClass="entr" presetSubtype="4" fill="hold" grpId="0" nodeType="clickEffect">
                                  <p:stCondLst>
                                    <p:cond delay="0"/>
                                  </p:stCondLst>
                                  <p:childTnLst>
                                    <p:set>
                                      <p:cBhvr>
                                        <p:cTn id="456" dur="1" fill="hold">
                                          <p:stCondLst>
                                            <p:cond delay="0"/>
                                          </p:stCondLst>
                                        </p:cTn>
                                        <p:tgtEl>
                                          <p:spTgt spid="40082"/>
                                        </p:tgtEl>
                                        <p:attrNameLst>
                                          <p:attrName>style.visibility</p:attrName>
                                        </p:attrNameLst>
                                      </p:cBhvr>
                                      <p:to>
                                        <p:strVal val="visible"/>
                                      </p:to>
                                    </p:set>
                                    <p:animEffect transition="in" filter="wipe(down)">
                                      <p:cBhvr>
                                        <p:cTn id="457" dur="500"/>
                                        <p:tgtEl>
                                          <p:spTgt spid="40082"/>
                                        </p:tgtEl>
                                      </p:cBhvr>
                                    </p:animEffect>
                                  </p:childTnLst>
                                </p:cTn>
                              </p:par>
                            </p:childTnLst>
                          </p:cTn>
                        </p:par>
                      </p:childTnLst>
                    </p:cTn>
                  </p:par>
                  <p:par>
                    <p:cTn id="458" fill="hold">
                      <p:stCondLst>
                        <p:cond delay="indefinite"/>
                      </p:stCondLst>
                      <p:childTnLst>
                        <p:par>
                          <p:cTn id="459" fill="hold">
                            <p:stCondLst>
                              <p:cond delay="0"/>
                            </p:stCondLst>
                            <p:childTnLst>
                              <p:par>
                                <p:cTn id="460" presetID="22" presetClass="entr" presetSubtype="4" fill="hold" grpId="0" nodeType="clickEffect">
                                  <p:stCondLst>
                                    <p:cond delay="0"/>
                                  </p:stCondLst>
                                  <p:childTnLst>
                                    <p:set>
                                      <p:cBhvr>
                                        <p:cTn id="461" dur="1" fill="hold">
                                          <p:stCondLst>
                                            <p:cond delay="0"/>
                                          </p:stCondLst>
                                        </p:cTn>
                                        <p:tgtEl>
                                          <p:spTgt spid="40057"/>
                                        </p:tgtEl>
                                        <p:attrNameLst>
                                          <p:attrName>style.visibility</p:attrName>
                                        </p:attrNameLst>
                                      </p:cBhvr>
                                      <p:to>
                                        <p:strVal val="visible"/>
                                      </p:to>
                                    </p:set>
                                    <p:animEffect transition="in" filter="wipe(down)">
                                      <p:cBhvr>
                                        <p:cTn id="462" dur="2000"/>
                                        <p:tgtEl>
                                          <p:spTgt spid="40057"/>
                                        </p:tgtEl>
                                      </p:cBhvr>
                                    </p:animEffect>
                                  </p:childTnLst>
                                </p:cTn>
                              </p:par>
                            </p:childTnLst>
                          </p:cTn>
                        </p:par>
                      </p:childTnLst>
                    </p:cTn>
                  </p:par>
                  <p:par>
                    <p:cTn id="463" fill="hold">
                      <p:stCondLst>
                        <p:cond delay="indefinite"/>
                      </p:stCondLst>
                      <p:childTnLst>
                        <p:par>
                          <p:cTn id="464" fill="hold">
                            <p:stCondLst>
                              <p:cond delay="0"/>
                            </p:stCondLst>
                            <p:childTnLst>
                              <p:par>
                                <p:cTn id="465" presetID="2" presetClass="entr" presetSubtype="4" fill="hold" grpId="0" nodeType="clickEffect">
                                  <p:stCondLst>
                                    <p:cond delay="0"/>
                                  </p:stCondLst>
                                  <p:childTnLst>
                                    <p:set>
                                      <p:cBhvr>
                                        <p:cTn id="466" dur="1" fill="hold">
                                          <p:stCondLst>
                                            <p:cond delay="0"/>
                                          </p:stCondLst>
                                        </p:cTn>
                                        <p:tgtEl>
                                          <p:spTgt spid="40112"/>
                                        </p:tgtEl>
                                        <p:attrNameLst>
                                          <p:attrName>style.visibility</p:attrName>
                                        </p:attrNameLst>
                                      </p:cBhvr>
                                      <p:to>
                                        <p:strVal val="visible"/>
                                      </p:to>
                                    </p:set>
                                    <p:anim calcmode="lin" valueType="num">
                                      <p:cBhvr additive="base">
                                        <p:cTn id="467" dur="500" fill="hold"/>
                                        <p:tgtEl>
                                          <p:spTgt spid="40112"/>
                                        </p:tgtEl>
                                        <p:attrNameLst>
                                          <p:attrName>ppt_x</p:attrName>
                                        </p:attrNameLst>
                                      </p:cBhvr>
                                      <p:tavLst>
                                        <p:tav tm="0">
                                          <p:val>
                                            <p:strVal val="#ppt_x"/>
                                          </p:val>
                                        </p:tav>
                                        <p:tav tm="100000">
                                          <p:val>
                                            <p:strVal val="#ppt_x"/>
                                          </p:val>
                                        </p:tav>
                                      </p:tavLst>
                                    </p:anim>
                                    <p:anim calcmode="lin" valueType="num">
                                      <p:cBhvr additive="base">
                                        <p:cTn id="468" dur="500" fill="hold"/>
                                        <p:tgtEl>
                                          <p:spTgt spid="40112"/>
                                        </p:tgtEl>
                                        <p:attrNameLst>
                                          <p:attrName>ppt_y</p:attrName>
                                        </p:attrNameLst>
                                      </p:cBhvr>
                                      <p:tavLst>
                                        <p:tav tm="0">
                                          <p:val>
                                            <p:strVal val="1+#ppt_h/2"/>
                                          </p:val>
                                        </p:tav>
                                        <p:tav tm="100000">
                                          <p:val>
                                            <p:strVal val="#ppt_y"/>
                                          </p:val>
                                        </p:tav>
                                      </p:tavLst>
                                    </p:anim>
                                  </p:childTnLst>
                                </p:cTn>
                              </p:par>
                              <p:par>
                                <p:cTn id="469" presetID="2" presetClass="entr" presetSubtype="4" fill="hold" grpId="0" nodeType="withEffect">
                                  <p:stCondLst>
                                    <p:cond delay="0"/>
                                  </p:stCondLst>
                                  <p:childTnLst>
                                    <p:set>
                                      <p:cBhvr>
                                        <p:cTn id="470" dur="1" fill="hold">
                                          <p:stCondLst>
                                            <p:cond delay="0"/>
                                          </p:stCondLst>
                                        </p:cTn>
                                        <p:tgtEl>
                                          <p:spTgt spid="40110"/>
                                        </p:tgtEl>
                                        <p:attrNameLst>
                                          <p:attrName>style.visibility</p:attrName>
                                        </p:attrNameLst>
                                      </p:cBhvr>
                                      <p:to>
                                        <p:strVal val="visible"/>
                                      </p:to>
                                    </p:set>
                                    <p:anim calcmode="lin" valueType="num">
                                      <p:cBhvr additive="base">
                                        <p:cTn id="471" dur="500" fill="hold"/>
                                        <p:tgtEl>
                                          <p:spTgt spid="40110"/>
                                        </p:tgtEl>
                                        <p:attrNameLst>
                                          <p:attrName>ppt_x</p:attrName>
                                        </p:attrNameLst>
                                      </p:cBhvr>
                                      <p:tavLst>
                                        <p:tav tm="0">
                                          <p:val>
                                            <p:strVal val="#ppt_x"/>
                                          </p:val>
                                        </p:tav>
                                        <p:tav tm="100000">
                                          <p:val>
                                            <p:strVal val="#ppt_x"/>
                                          </p:val>
                                        </p:tav>
                                      </p:tavLst>
                                    </p:anim>
                                    <p:anim calcmode="lin" valueType="num">
                                      <p:cBhvr additive="base">
                                        <p:cTn id="472" dur="500" fill="hold"/>
                                        <p:tgtEl>
                                          <p:spTgt spid="40110"/>
                                        </p:tgtEl>
                                        <p:attrNameLst>
                                          <p:attrName>ppt_y</p:attrName>
                                        </p:attrNameLst>
                                      </p:cBhvr>
                                      <p:tavLst>
                                        <p:tav tm="0">
                                          <p:val>
                                            <p:strVal val="1+#ppt_h/2"/>
                                          </p:val>
                                        </p:tav>
                                        <p:tav tm="100000">
                                          <p:val>
                                            <p:strVal val="#ppt_y"/>
                                          </p:val>
                                        </p:tav>
                                      </p:tavLst>
                                    </p:anim>
                                  </p:childTnLst>
                                </p:cTn>
                              </p:par>
                              <p:par>
                                <p:cTn id="473" presetID="2" presetClass="entr" presetSubtype="4" fill="hold" grpId="0" nodeType="withEffect">
                                  <p:stCondLst>
                                    <p:cond delay="0"/>
                                  </p:stCondLst>
                                  <p:childTnLst>
                                    <p:set>
                                      <p:cBhvr>
                                        <p:cTn id="474" dur="1" fill="hold">
                                          <p:stCondLst>
                                            <p:cond delay="0"/>
                                          </p:stCondLst>
                                        </p:cTn>
                                        <p:tgtEl>
                                          <p:spTgt spid="40111"/>
                                        </p:tgtEl>
                                        <p:attrNameLst>
                                          <p:attrName>style.visibility</p:attrName>
                                        </p:attrNameLst>
                                      </p:cBhvr>
                                      <p:to>
                                        <p:strVal val="visible"/>
                                      </p:to>
                                    </p:set>
                                    <p:anim calcmode="lin" valueType="num">
                                      <p:cBhvr additive="base">
                                        <p:cTn id="475" dur="500" fill="hold"/>
                                        <p:tgtEl>
                                          <p:spTgt spid="40111"/>
                                        </p:tgtEl>
                                        <p:attrNameLst>
                                          <p:attrName>ppt_x</p:attrName>
                                        </p:attrNameLst>
                                      </p:cBhvr>
                                      <p:tavLst>
                                        <p:tav tm="0">
                                          <p:val>
                                            <p:strVal val="#ppt_x"/>
                                          </p:val>
                                        </p:tav>
                                        <p:tav tm="100000">
                                          <p:val>
                                            <p:strVal val="#ppt_x"/>
                                          </p:val>
                                        </p:tav>
                                      </p:tavLst>
                                    </p:anim>
                                    <p:anim calcmode="lin" valueType="num">
                                      <p:cBhvr additive="base">
                                        <p:cTn id="476" dur="500" fill="hold"/>
                                        <p:tgtEl>
                                          <p:spTgt spid="40111"/>
                                        </p:tgtEl>
                                        <p:attrNameLst>
                                          <p:attrName>ppt_y</p:attrName>
                                        </p:attrNameLst>
                                      </p:cBhvr>
                                      <p:tavLst>
                                        <p:tav tm="0">
                                          <p:val>
                                            <p:strVal val="1+#ppt_h/2"/>
                                          </p:val>
                                        </p:tav>
                                        <p:tav tm="100000">
                                          <p:val>
                                            <p:strVal val="#ppt_y"/>
                                          </p:val>
                                        </p:tav>
                                      </p:tavLst>
                                    </p:anim>
                                  </p:childTnLst>
                                </p:cTn>
                              </p:par>
                            </p:childTnLst>
                          </p:cTn>
                        </p:par>
                      </p:childTnLst>
                    </p:cTn>
                  </p:par>
                  <p:par>
                    <p:cTn id="477" fill="hold">
                      <p:stCondLst>
                        <p:cond delay="indefinite"/>
                      </p:stCondLst>
                      <p:childTnLst>
                        <p:par>
                          <p:cTn id="478" fill="hold">
                            <p:stCondLst>
                              <p:cond delay="0"/>
                            </p:stCondLst>
                            <p:childTnLst>
                              <p:par>
                                <p:cTn id="479" presetID="22" presetClass="entr" presetSubtype="8" fill="hold" grpId="0" nodeType="clickEffect">
                                  <p:stCondLst>
                                    <p:cond delay="0"/>
                                  </p:stCondLst>
                                  <p:childTnLst>
                                    <p:set>
                                      <p:cBhvr>
                                        <p:cTn id="480" dur="1" fill="hold">
                                          <p:stCondLst>
                                            <p:cond delay="0"/>
                                          </p:stCondLst>
                                        </p:cTn>
                                        <p:tgtEl>
                                          <p:spTgt spid="40113"/>
                                        </p:tgtEl>
                                        <p:attrNameLst>
                                          <p:attrName>style.visibility</p:attrName>
                                        </p:attrNameLst>
                                      </p:cBhvr>
                                      <p:to>
                                        <p:strVal val="visible"/>
                                      </p:to>
                                    </p:set>
                                    <p:animEffect transition="in" filter="wipe(left)">
                                      <p:cBhvr>
                                        <p:cTn id="481" dur="500"/>
                                        <p:tgtEl>
                                          <p:spTgt spid="40113"/>
                                        </p:tgtEl>
                                      </p:cBhvr>
                                    </p:animEffect>
                                  </p:childTnLst>
                                </p:cTn>
                              </p:par>
                              <p:par>
                                <p:cTn id="482" presetID="22" presetClass="entr" presetSubtype="8" fill="hold" grpId="0" nodeType="withEffect">
                                  <p:stCondLst>
                                    <p:cond delay="0"/>
                                  </p:stCondLst>
                                  <p:childTnLst>
                                    <p:set>
                                      <p:cBhvr>
                                        <p:cTn id="483" dur="1" fill="hold">
                                          <p:stCondLst>
                                            <p:cond delay="0"/>
                                          </p:stCondLst>
                                        </p:cTn>
                                        <p:tgtEl>
                                          <p:spTgt spid="40116"/>
                                        </p:tgtEl>
                                        <p:attrNameLst>
                                          <p:attrName>style.visibility</p:attrName>
                                        </p:attrNameLst>
                                      </p:cBhvr>
                                      <p:to>
                                        <p:strVal val="visible"/>
                                      </p:to>
                                    </p:set>
                                    <p:animEffect transition="in" filter="wipe(left)">
                                      <p:cBhvr>
                                        <p:cTn id="484" dur="500"/>
                                        <p:tgtEl>
                                          <p:spTgt spid="40116"/>
                                        </p:tgtEl>
                                      </p:cBhvr>
                                    </p:animEffect>
                                  </p:childTnLst>
                                </p:cTn>
                              </p:par>
                              <p:par>
                                <p:cTn id="485" presetID="22" presetClass="entr" presetSubtype="8" fill="hold" grpId="0" nodeType="withEffect">
                                  <p:stCondLst>
                                    <p:cond delay="0"/>
                                  </p:stCondLst>
                                  <p:childTnLst>
                                    <p:set>
                                      <p:cBhvr>
                                        <p:cTn id="486" dur="1" fill="hold">
                                          <p:stCondLst>
                                            <p:cond delay="0"/>
                                          </p:stCondLst>
                                        </p:cTn>
                                        <p:tgtEl>
                                          <p:spTgt spid="40118"/>
                                        </p:tgtEl>
                                        <p:attrNameLst>
                                          <p:attrName>style.visibility</p:attrName>
                                        </p:attrNameLst>
                                      </p:cBhvr>
                                      <p:to>
                                        <p:strVal val="visible"/>
                                      </p:to>
                                    </p:set>
                                    <p:animEffect transition="in" filter="wipe(left)">
                                      <p:cBhvr>
                                        <p:cTn id="487" dur="500"/>
                                        <p:tgtEl>
                                          <p:spTgt spid="40118"/>
                                        </p:tgtEl>
                                      </p:cBhvr>
                                    </p:animEffect>
                                  </p:childTnLst>
                                </p:cTn>
                              </p:par>
                              <p:par>
                                <p:cTn id="488" presetID="22" presetClass="entr" presetSubtype="8" fill="hold" grpId="0" nodeType="withEffect">
                                  <p:stCondLst>
                                    <p:cond delay="0"/>
                                  </p:stCondLst>
                                  <p:childTnLst>
                                    <p:set>
                                      <p:cBhvr>
                                        <p:cTn id="489" dur="1" fill="hold">
                                          <p:stCondLst>
                                            <p:cond delay="0"/>
                                          </p:stCondLst>
                                        </p:cTn>
                                        <p:tgtEl>
                                          <p:spTgt spid="40120"/>
                                        </p:tgtEl>
                                        <p:attrNameLst>
                                          <p:attrName>style.visibility</p:attrName>
                                        </p:attrNameLst>
                                      </p:cBhvr>
                                      <p:to>
                                        <p:strVal val="visible"/>
                                      </p:to>
                                    </p:set>
                                    <p:animEffect transition="in" filter="wipe(left)">
                                      <p:cBhvr>
                                        <p:cTn id="490" dur="500"/>
                                        <p:tgtEl>
                                          <p:spTgt spid="40120"/>
                                        </p:tgtEl>
                                      </p:cBhvr>
                                    </p:animEffect>
                                  </p:childTnLst>
                                </p:cTn>
                              </p:par>
                              <p:par>
                                <p:cTn id="491" presetID="22" presetClass="entr" presetSubtype="8" fill="hold" grpId="0" nodeType="withEffect">
                                  <p:stCondLst>
                                    <p:cond delay="0"/>
                                  </p:stCondLst>
                                  <p:childTnLst>
                                    <p:set>
                                      <p:cBhvr>
                                        <p:cTn id="492" dur="1" fill="hold">
                                          <p:stCondLst>
                                            <p:cond delay="0"/>
                                          </p:stCondLst>
                                        </p:cTn>
                                        <p:tgtEl>
                                          <p:spTgt spid="40119"/>
                                        </p:tgtEl>
                                        <p:attrNameLst>
                                          <p:attrName>style.visibility</p:attrName>
                                        </p:attrNameLst>
                                      </p:cBhvr>
                                      <p:to>
                                        <p:strVal val="visible"/>
                                      </p:to>
                                    </p:set>
                                    <p:animEffect transition="in" filter="wipe(left)">
                                      <p:cBhvr>
                                        <p:cTn id="493" dur="500"/>
                                        <p:tgtEl>
                                          <p:spTgt spid="40119"/>
                                        </p:tgtEl>
                                      </p:cBhvr>
                                    </p:animEffect>
                                  </p:childTnLst>
                                </p:cTn>
                              </p:par>
                              <p:par>
                                <p:cTn id="494" presetID="22" presetClass="entr" presetSubtype="8" fill="hold" grpId="0" nodeType="withEffect">
                                  <p:stCondLst>
                                    <p:cond delay="0"/>
                                  </p:stCondLst>
                                  <p:childTnLst>
                                    <p:set>
                                      <p:cBhvr>
                                        <p:cTn id="495" dur="1" fill="hold">
                                          <p:stCondLst>
                                            <p:cond delay="0"/>
                                          </p:stCondLst>
                                        </p:cTn>
                                        <p:tgtEl>
                                          <p:spTgt spid="40117"/>
                                        </p:tgtEl>
                                        <p:attrNameLst>
                                          <p:attrName>style.visibility</p:attrName>
                                        </p:attrNameLst>
                                      </p:cBhvr>
                                      <p:to>
                                        <p:strVal val="visible"/>
                                      </p:to>
                                    </p:set>
                                    <p:animEffect transition="in" filter="wipe(left)">
                                      <p:cBhvr>
                                        <p:cTn id="496" dur="500"/>
                                        <p:tgtEl>
                                          <p:spTgt spid="40117"/>
                                        </p:tgtEl>
                                      </p:cBhvr>
                                    </p:animEffect>
                                  </p:childTnLst>
                                </p:cTn>
                              </p:par>
                              <p:par>
                                <p:cTn id="497" presetID="22" presetClass="entr" presetSubtype="8" fill="hold" grpId="0" nodeType="withEffect">
                                  <p:stCondLst>
                                    <p:cond delay="0"/>
                                  </p:stCondLst>
                                  <p:childTnLst>
                                    <p:set>
                                      <p:cBhvr>
                                        <p:cTn id="498" dur="1" fill="hold">
                                          <p:stCondLst>
                                            <p:cond delay="0"/>
                                          </p:stCondLst>
                                        </p:cTn>
                                        <p:tgtEl>
                                          <p:spTgt spid="40114"/>
                                        </p:tgtEl>
                                        <p:attrNameLst>
                                          <p:attrName>style.visibility</p:attrName>
                                        </p:attrNameLst>
                                      </p:cBhvr>
                                      <p:to>
                                        <p:strVal val="visible"/>
                                      </p:to>
                                    </p:set>
                                    <p:animEffect transition="in" filter="wipe(left)">
                                      <p:cBhvr>
                                        <p:cTn id="499" dur="500"/>
                                        <p:tgtEl>
                                          <p:spTgt spid="40114"/>
                                        </p:tgtEl>
                                      </p:cBhvr>
                                    </p:animEffect>
                                  </p:childTnLst>
                                </p:cTn>
                              </p:par>
                            </p:childTnLst>
                          </p:cTn>
                        </p:par>
                      </p:childTnLst>
                    </p:cTn>
                  </p:par>
                  <p:par>
                    <p:cTn id="500" fill="hold">
                      <p:stCondLst>
                        <p:cond delay="indefinite"/>
                      </p:stCondLst>
                      <p:childTnLst>
                        <p:par>
                          <p:cTn id="501" fill="hold">
                            <p:stCondLst>
                              <p:cond delay="0"/>
                            </p:stCondLst>
                            <p:childTnLst>
                              <p:par>
                                <p:cTn id="502" presetID="22" presetClass="entr" presetSubtype="4" fill="hold" grpId="0" nodeType="clickEffect">
                                  <p:stCondLst>
                                    <p:cond delay="0"/>
                                  </p:stCondLst>
                                  <p:childTnLst>
                                    <p:set>
                                      <p:cBhvr>
                                        <p:cTn id="503" dur="1" fill="hold">
                                          <p:stCondLst>
                                            <p:cond delay="0"/>
                                          </p:stCondLst>
                                        </p:cTn>
                                        <p:tgtEl>
                                          <p:spTgt spid="40122"/>
                                        </p:tgtEl>
                                        <p:attrNameLst>
                                          <p:attrName>style.visibility</p:attrName>
                                        </p:attrNameLst>
                                      </p:cBhvr>
                                      <p:to>
                                        <p:strVal val="visible"/>
                                      </p:to>
                                    </p:set>
                                    <p:animEffect transition="in" filter="wipe(down)">
                                      <p:cBhvr>
                                        <p:cTn id="504" dur="500"/>
                                        <p:tgtEl>
                                          <p:spTgt spid="40122"/>
                                        </p:tgtEl>
                                      </p:cBhvr>
                                    </p:animEffect>
                                  </p:childTnLst>
                                </p:cTn>
                              </p:par>
                              <p:par>
                                <p:cTn id="505" presetID="22" presetClass="entr" presetSubtype="4" fill="hold" grpId="0" nodeType="withEffect">
                                  <p:stCondLst>
                                    <p:cond delay="0"/>
                                  </p:stCondLst>
                                  <p:childTnLst>
                                    <p:set>
                                      <p:cBhvr>
                                        <p:cTn id="506" dur="1" fill="hold">
                                          <p:stCondLst>
                                            <p:cond delay="0"/>
                                          </p:stCondLst>
                                        </p:cTn>
                                        <p:tgtEl>
                                          <p:spTgt spid="40123"/>
                                        </p:tgtEl>
                                        <p:attrNameLst>
                                          <p:attrName>style.visibility</p:attrName>
                                        </p:attrNameLst>
                                      </p:cBhvr>
                                      <p:to>
                                        <p:strVal val="visible"/>
                                      </p:to>
                                    </p:set>
                                    <p:animEffect transition="in" filter="wipe(down)">
                                      <p:cBhvr>
                                        <p:cTn id="507" dur="500"/>
                                        <p:tgtEl>
                                          <p:spTgt spid="40123"/>
                                        </p:tgtEl>
                                      </p:cBhvr>
                                    </p:animEffect>
                                  </p:childTnLst>
                                </p:cTn>
                              </p:par>
                              <p:par>
                                <p:cTn id="508" presetID="22" presetClass="entr" presetSubtype="4" fill="hold" grpId="0" nodeType="withEffect">
                                  <p:stCondLst>
                                    <p:cond delay="0"/>
                                  </p:stCondLst>
                                  <p:childTnLst>
                                    <p:set>
                                      <p:cBhvr>
                                        <p:cTn id="509" dur="1" fill="hold">
                                          <p:stCondLst>
                                            <p:cond delay="0"/>
                                          </p:stCondLst>
                                        </p:cTn>
                                        <p:tgtEl>
                                          <p:spTgt spid="40124"/>
                                        </p:tgtEl>
                                        <p:attrNameLst>
                                          <p:attrName>style.visibility</p:attrName>
                                        </p:attrNameLst>
                                      </p:cBhvr>
                                      <p:to>
                                        <p:strVal val="visible"/>
                                      </p:to>
                                    </p:set>
                                    <p:animEffect transition="in" filter="wipe(down)">
                                      <p:cBhvr>
                                        <p:cTn id="510" dur="500"/>
                                        <p:tgtEl>
                                          <p:spTgt spid="40124"/>
                                        </p:tgtEl>
                                      </p:cBhvr>
                                    </p:animEffect>
                                  </p:childTnLst>
                                </p:cTn>
                              </p:par>
                              <p:par>
                                <p:cTn id="511" presetID="22" presetClass="entr" presetSubtype="4" fill="hold" grpId="0" nodeType="withEffect">
                                  <p:stCondLst>
                                    <p:cond delay="0"/>
                                  </p:stCondLst>
                                  <p:childTnLst>
                                    <p:set>
                                      <p:cBhvr>
                                        <p:cTn id="512" dur="1" fill="hold">
                                          <p:stCondLst>
                                            <p:cond delay="0"/>
                                          </p:stCondLst>
                                        </p:cTn>
                                        <p:tgtEl>
                                          <p:spTgt spid="40125"/>
                                        </p:tgtEl>
                                        <p:attrNameLst>
                                          <p:attrName>style.visibility</p:attrName>
                                        </p:attrNameLst>
                                      </p:cBhvr>
                                      <p:to>
                                        <p:strVal val="visible"/>
                                      </p:to>
                                    </p:set>
                                    <p:animEffect transition="in" filter="wipe(down)">
                                      <p:cBhvr>
                                        <p:cTn id="513" dur="500"/>
                                        <p:tgtEl>
                                          <p:spTgt spid="40125"/>
                                        </p:tgtEl>
                                      </p:cBhvr>
                                    </p:animEffect>
                                  </p:childTnLst>
                                </p:cTn>
                              </p:par>
                              <p:par>
                                <p:cTn id="514" presetID="22" presetClass="entr" presetSubtype="4" fill="hold" grpId="0" nodeType="withEffect">
                                  <p:stCondLst>
                                    <p:cond delay="0"/>
                                  </p:stCondLst>
                                  <p:childTnLst>
                                    <p:set>
                                      <p:cBhvr>
                                        <p:cTn id="515" dur="1" fill="hold">
                                          <p:stCondLst>
                                            <p:cond delay="0"/>
                                          </p:stCondLst>
                                        </p:cTn>
                                        <p:tgtEl>
                                          <p:spTgt spid="40126"/>
                                        </p:tgtEl>
                                        <p:attrNameLst>
                                          <p:attrName>style.visibility</p:attrName>
                                        </p:attrNameLst>
                                      </p:cBhvr>
                                      <p:to>
                                        <p:strVal val="visible"/>
                                      </p:to>
                                    </p:set>
                                    <p:animEffect transition="in" filter="wipe(down)">
                                      <p:cBhvr>
                                        <p:cTn id="516" dur="500"/>
                                        <p:tgtEl>
                                          <p:spTgt spid="40126"/>
                                        </p:tgtEl>
                                      </p:cBhvr>
                                    </p:animEffect>
                                  </p:childTnLst>
                                </p:cTn>
                              </p:par>
                              <p:par>
                                <p:cTn id="517" presetID="22" presetClass="entr" presetSubtype="4" fill="hold" grpId="0" nodeType="withEffect">
                                  <p:stCondLst>
                                    <p:cond delay="0"/>
                                  </p:stCondLst>
                                  <p:childTnLst>
                                    <p:set>
                                      <p:cBhvr>
                                        <p:cTn id="518" dur="1" fill="hold">
                                          <p:stCondLst>
                                            <p:cond delay="0"/>
                                          </p:stCondLst>
                                        </p:cTn>
                                        <p:tgtEl>
                                          <p:spTgt spid="40127"/>
                                        </p:tgtEl>
                                        <p:attrNameLst>
                                          <p:attrName>style.visibility</p:attrName>
                                        </p:attrNameLst>
                                      </p:cBhvr>
                                      <p:to>
                                        <p:strVal val="visible"/>
                                      </p:to>
                                    </p:set>
                                    <p:animEffect transition="in" filter="wipe(down)">
                                      <p:cBhvr>
                                        <p:cTn id="519" dur="500"/>
                                        <p:tgtEl>
                                          <p:spTgt spid="40127"/>
                                        </p:tgtEl>
                                      </p:cBhvr>
                                    </p:animEffect>
                                  </p:childTnLst>
                                </p:cTn>
                              </p:par>
                              <p:par>
                                <p:cTn id="520" presetID="22" presetClass="entr" presetSubtype="4" fill="hold" grpId="0" nodeType="withEffect">
                                  <p:stCondLst>
                                    <p:cond delay="0"/>
                                  </p:stCondLst>
                                  <p:childTnLst>
                                    <p:set>
                                      <p:cBhvr>
                                        <p:cTn id="521" dur="1" fill="hold">
                                          <p:stCondLst>
                                            <p:cond delay="0"/>
                                          </p:stCondLst>
                                        </p:cTn>
                                        <p:tgtEl>
                                          <p:spTgt spid="40128"/>
                                        </p:tgtEl>
                                        <p:attrNameLst>
                                          <p:attrName>style.visibility</p:attrName>
                                        </p:attrNameLst>
                                      </p:cBhvr>
                                      <p:to>
                                        <p:strVal val="visible"/>
                                      </p:to>
                                    </p:set>
                                    <p:animEffect transition="in" filter="wipe(down)">
                                      <p:cBhvr>
                                        <p:cTn id="522" dur="500"/>
                                        <p:tgtEl>
                                          <p:spTgt spid="40128"/>
                                        </p:tgtEl>
                                      </p:cBhvr>
                                    </p:animEffect>
                                  </p:childTnLst>
                                </p:cTn>
                              </p:par>
                            </p:childTnLst>
                          </p:cTn>
                        </p:par>
                      </p:childTnLst>
                    </p:cTn>
                  </p:par>
                  <p:par>
                    <p:cTn id="523" fill="hold">
                      <p:stCondLst>
                        <p:cond delay="indefinite"/>
                      </p:stCondLst>
                      <p:childTnLst>
                        <p:par>
                          <p:cTn id="524" fill="hold">
                            <p:stCondLst>
                              <p:cond delay="0"/>
                            </p:stCondLst>
                            <p:childTnLst>
                              <p:par>
                                <p:cTn id="525" presetID="22" presetClass="entr" presetSubtype="4" fill="hold" grpId="0" nodeType="clickEffect">
                                  <p:stCondLst>
                                    <p:cond delay="0"/>
                                  </p:stCondLst>
                                  <p:childTnLst>
                                    <p:set>
                                      <p:cBhvr>
                                        <p:cTn id="526" dur="1" fill="hold">
                                          <p:stCondLst>
                                            <p:cond delay="0"/>
                                          </p:stCondLst>
                                        </p:cTn>
                                        <p:tgtEl>
                                          <p:spTgt spid="40146"/>
                                        </p:tgtEl>
                                        <p:attrNameLst>
                                          <p:attrName>style.visibility</p:attrName>
                                        </p:attrNameLst>
                                      </p:cBhvr>
                                      <p:to>
                                        <p:strVal val="visible"/>
                                      </p:to>
                                    </p:set>
                                    <p:animEffect transition="in" filter="wipe(down)">
                                      <p:cBhvr>
                                        <p:cTn id="527" dur="500"/>
                                        <p:tgtEl>
                                          <p:spTgt spid="40146"/>
                                        </p:tgtEl>
                                      </p:cBhvr>
                                    </p:animEffect>
                                  </p:childTnLst>
                                </p:cTn>
                              </p:par>
                              <p:par>
                                <p:cTn id="528" presetID="22" presetClass="entr" presetSubtype="4" fill="hold" grpId="0" nodeType="withEffect">
                                  <p:stCondLst>
                                    <p:cond delay="0"/>
                                  </p:stCondLst>
                                  <p:childTnLst>
                                    <p:set>
                                      <p:cBhvr>
                                        <p:cTn id="529" dur="1" fill="hold">
                                          <p:stCondLst>
                                            <p:cond delay="0"/>
                                          </p:stCondLst>
                                        </p:cTn>
                                        <p:tgtEl>
                                          <p:spTgt spid="40147"/>
                                        </p:tgtEl>
                                        <p:attrNameLst>
                                          <p:attrName>style.visibility</p:attrName>
                                        </p:attrNameLst>
                                      </p:cBhvr>
                                      <p:to>
                                        <p:strVal val="visible"/>
                                      </p:to>
                                    </p:set>
                                    <p:animEffect transition="in" filter="wipe(down)">
                                      <p:cBhvr>
                                        <p:cTn id="530" dur="500"/>
                                        <p:tgtEl>
                                          <p:spTgt spid="40147"/>
                                        </p:tgtEl>
                                      </p:cBhvr>
                                    </p:animEffect>
                                  </p:childTnLst>
                                </p:cTn>
                              </p:par>
                              <p:par>
                                <p:cTn id="531" presetID="22" presetClass="entr" presetSubtype="4" fill="hold" grpId="0" nodeType="withEffect">
                                  <p:stCondLst>
                                    <p:cond delay="0"/>
                                  </p:stCondLst>
                                  <p:childTnLst>
                                    <p:set>
                                      <p:cBhvr>
                                        <p:cTn id="532" dur="1" fill="hold">
                                          <p:stCondLst>
                                            <p:cond delay="0"/>
                                          </p:stCondLst>
                                        </p:cTn>
                                        <p:tgtEl>
                                          <p:spTgt spid="40148"/>
                                        </p:tgtEl>
                                        <p:attrNameLst>
                                          <p:attrName>style.visibility</p:attrName>
                                        </p:attrNameLst>
                                      </p:cBhvr>
                                      <p:to>
                                        <p:strVal val="visible"/>
                                      </p:to>
                                    </p:set>
                                    <p:animEffect transition="in" filter="wipe(down)">
                                      <p:cBhvr>
                                        <p:cTn id="533" dur="500"/>
                                        <p:tgtEl>
                                          <p:spTgt spid="40148"/>
                                        </p:tgtEl>
                                      </p:cBhvr>
                                    </p:animEffect>
                                  </p:childTnLst>
                                </p:cTn>
                              </p:par>
                              <p:par>
                                <p:cTn id="534" presetID="22" presetClass="entr" presetSubtype="4" fill="hold" grpId="0" nodeType="withEffect">
                                  <p:stCondLst>
                                    <p:cond delay="0"/>
                                  </p:stCondLst>
                                  <p:childTnLst>
                                    <p:set>
                                      <p:cBhvr>
                                        <p:cTn id="535" dur="1" fill="hold">
                                          <p:stCondLst>
                                            <p:cond delay="0"/>
                                          </p:stCondLst>
                                        </p:cTn>
                                        <p:tgtEl>
                                          <p:spTgt spid="40149"/>
                                        </p:tgtEl>
                                        <p:attrNameLst>
                                          <p:attrName>style.visibility</p:attrName>
                                        </p:attrNameLst>
                                      </p:cBhvr>
                                      <p:to>
                                        <p:strVal val="visible"/>
                                      </p:to>
                                    </p:set>
                                    <p:animEffect transition="in" filter="wipe(down)">
                                      <p:cBhvr>
                                        <p:cTn id="536" dur="500"/>
                                        <p:tgtEl>
                                          <p:spTgt spid="40149"/>
                                        </p:tgtEl>
                                      </p:cBhvr>
                                    </p:animEffect>
                                  </p:childTnLst>
                                </p:cTn>
                              </p:par>
                              <p:par>
                                <p:cTn id="537" presetID="22" presetClass="entr" presetSubtype="4" fill="hold" grpId="0" nodeType="withEffect">
                                  <p:stCondLst>
                                    <p:cond delay="0"/>
                                  </p:stCondLst>
                                  <p:childTnLst>
                                    <p:set>
                                      <p:cBhvr>
                                        <p:cTn id="538" dur="1" fill="hold">
                                          <p:stCondLst>
                                            <p:cond delay="0"/>
                                          </p:stCondLst>
                                        </p:cTn>
                                        <p:tgtEl>
                                          <p:spTgt spid="40150"/>
                                        </p:tgtEl>
                                        <p:attrNameLst>
                                          <p:attrName>style.visibility</p:attrName>
                                        </p:attrNameLst>
                                      </p:cBhvr>
                                      <p:to>
                                        <p:strVal val="visible"/>
                                      </p:to>
                                    </p:set>
                                    <p:animEffect transition="in" filter="wipe(down)">
                                      <p:cBhvr>
                                        <p:cTn id="539" dur="500"/>
                                        <p:tgtEl>
                                          <p:spTgt spid="40150"/>
                                        </p:tgtEl>
                                      </p:cBhvr>
                                    </p:animEffect>
                                  </p:childTnLst>
                                </p:cTn>
                              </p:par>
                              <p:par>
                                <p:cTn id="540" presetID="22" presetClass="entr" presetSubtype="4" fill="hold" grpId="0" nodeType="withEffect">
                                  <p:stCondLst>
                                    <p:cond delay="0"/>
                                  </p:stCondLst>
                                  <p:childTnLst>
                                    <p:set>
                                      <p:cBhvr>
                                        <p:cTn id="541" dur="1" fill="hold">
                                          <p:stCondLst>
                                            <p:cond delay="0"/>
                                          </p:stCondLst>
                                        </p:cTn>
                                        <p:tgtEl>
                                          <p:spTgt spid="40151"/>
                                        </p:tgtEl>
                                        <p:attrNameLst>
                                          <p:attrName>style.visibility</p:attrName>
                                        </p:attrNameLst>
                                      </p:cBhvr>
                                      <p:to>
                                        <p:strVal val="visible"/>
                                      </p:to>
                                    </p:set>
                                    <p:animEffect transition="in" filter="wipe(down)">
                                      <p:cBhvr>
                                        <p:cTn id="542" dur="500"/>
                                        <p:tgtEl>
                                          <p:spTgt spid="40151"/>
                                        </p:tgtEl>
                                      </p:cBhvr>
                                    </p:animEffect>
                                  </p:childTnLst>
                                </p:cTn>
                              </p:par>
                              <p:par>
                                <p:cTn id="543" presetID="22" presetClass="entr" presetSubtype="4" fill="hold" grpId="0" nodeType="withEffect">
                                  <p:stCondLst>
                                    <p:cond delay="0"/>
                                  </p:stCondLst>
                                  <p:childTnLst>
                                    <p:set>
                                      <p:cBhvr>
                                        <p:cTn id="544" dur="1" fill="hold">
                                          <p:stCondLst>
                                            <p:cond delay="0"/>
                                          </p:stCondLst>
                                        </p:cTn>
                                        <p:tgtEl>
                                          <p:spTgt spid="40152"/>
                                        </p:tgtEl>
                                        <p:attrNameLst>
                                          <p:attrName>style.visibility</p:attrName>
                                        </p:attrNameLst>
                                      </p:cBhvr>
                                      <p:to>
                                        <p:strVal val="visible"/>
                                      </p:to>
                                    </p:set>
                                    <p:animEffect transition="in" filter="wipe(down)">
                                      <p:cBhvr>
                                        <p:cTn id="545" dur="500"/>
                                        <p:tgtEl>
                                          <p:spTgt spid="40152"/>
                                        </p:tgtEl>
                                      </p:cBhvr>
                                    </p:animEffect>
                                  </p:childTnLst>
                                </p:cTn>
                              </p:par>
                              <p:par>
                                <p:cTn id="546" presetID="22" presetClass="entr" presetSubtype="4" fill="hold" grpId="0" nodeType="withEffect">
                                  <p:stCondLst>
                                    <p:cond delay="0"/>
                                  </p:stCondLst>
                                  <p:childTnLst>
                                    <p:set>
                                      <p:cBhvr>
                                        <p:cTn id="547" dur="1" fill="hold">
                                          <p:stCondLst>
                                            <p:cond delay="0"/>
                                          </p:stCondLst>
                                        </p:cTn>
                                        <p:tgtEl>
                                          <p:spTgt spid="40153"/>
                                        </p:tgtEl>
                                        <p:attrNameLst>
                                          <p:attrName>style.visibility</p:attrName>
                                        </p:attrNameLst>
                                      </p:cBhvr>
                                      <p:to>
                                        <p:strVal val="visible"/>
                                      </p:to>
                                    </p:set>
                                    <p:animEffect transition="in" filter="wipe(down)">
                                      <p:cBhvr>
                                        <p:cTn id="548" dur="500"/>
                                        <p:tgtEl>
                                          <p:spTgt spid="40153"/>
                                        </p:tgtEl>
                                      </p:cBhvr>
                                    </p:animEffect>
                                  </p:childTnLst>
                                </p:cTn>
                              </p:par>
                              <p:par>
                                <p:cTn id="549" presetID="22" presetClass="entr" presetSubtype="4" fill="hold" grpId="0" nodeType="withEffect">
                                  <p:stCondLst>
                                    <p:cond delay="0"/>
                                  </p:stCondLst>
                                  <p:childTnLst>
                                    <p:set>
                                      <p:cBhvr>
                                        <p:cTn id="550" dur="1" fill="hold">
                                          <p:stCondLst>
                                            <p:cond delay="0"/>
                                          </p:stCondLst>
                                        </p:cTn>
                                        <p:tgtEl>
                                          <p:spTgt spid="40154"/>
                                        </p:tgtEl>
                                        <p:attrNameLst>
                                          <p:attrName>style.visibility</p:attrName>
                                        </p:attrNameLst>
                                      </p:cBhvr>
                                      <p:to>
                                        <p:strVal val="visible"/>
                                      </p:to>
                                    </p:set>
                                    <p:animEffect transition="in" filter="wipe(down)">
                                      <p:cBhvr>
                                        <p:cTn id="551" dur="500"/>
                                        <p:tgtEl>
                                          <p:spTgt spid="40154"/>
                                        </p:tgtEl>
                                      </p:cBhvr>
                                    </p:animEffect>
                                  </p:childTnLst>
                                </p:cTn>
                              </p:par>
                              <p:par>
                                <p:cTn id="552" presetID="22" presetClass="entr" presetSubtype="4" fill="hold" grpId="0" nodeType="withEffect">
                                  <p:stCondLst>
                                    <p:cond delay="0"/>
                                  </p:stCondLst>
                                  <p:childTnLst>
                                    <p:set>
                                      <p:cBhvr>
                                        <p:cTn id="553" dur="1" fill="hold">
                                          <p:stCondLst>
                                            <p:cond delay="0"/>
                                          </p:stCondLst>
                                        </p:cTn>
                                        <p:tgtEl>
                                          <p:spTgt spid="40155"/>
                                        </p:tgtEl>
                                        <p:attrNameLst>
                                          <p:attrName>style.visibility</p:attrName>
                                        </p:attrNameLst>
                                      </p:cBhvr>
                                      <p:to>
                                        <p:strVal val="visible"/>
                                      </p:to>
                                    </p:set>
                                    <p:animEffect transition="in" filter="wipe(down)">
                                      <p:cBhvr>
                                        <p:cTn id="554" dur="500"/>
                                        <p:tgtEl>
                                          <p:spTgt spid="40155"/>
                                        </p:tgtEl>
                                      </p:cBhvr>
                                    </p:animEffect>
                                  </p:childTnLst>
                                </p:cTn>
                              </p:par>
                              <p:par>
                                <p:cTn id="555" presetID="22" presetClass="entr" presetSubtype="4" fill="hold" grpId="0" nodeType="withEffect">
                                  <p:stCondLst>
                                    <p:cond delay="0"/>
                                  </p:stCondLst>
                                  <p:childTnLst>
                                    <p:set>
                                      <p:cBhvr>
                                        <p:cTn id="556" dur="1" fill="hold">
                                          <p:stCondLst>
                                            <p:cond delay="0"/>
                                          </p:stCondLst>
                                        </p:cTn>
                                        <p:tgtEl>
                                          <p:spTgt spid="40156"/>
                                        </p:tgtEl>
                                        <p:attrNameLst>
                                          <p:attrName>style.visibility</p:attrName>
                                        </p:attrNameLst>
                                      </p:cBhvr>
                                      <p:to>
                                        <p:strVal val="visible"/>
                                      </p:to>
                                    </p:set>
                                    <p:animEffect transition="in" filter="wipe(down)">
                                      <p:cBhvr>
                                        <p:cTn id="557" dur="500"/>
                                        <p:tgtEl>
                                          <p:spTgt spid="40156"/>
                                        </p:tgtEl>
                                      </p:cBhvr>
                                    </p:animEffect>
                                  </p:childTnLst>
                                </p:cTn>
                              </p:par>
                              <p:par>
                                <p:cTn id="558" presetID="22" presetClass="entr" presetSubtype="4" fill="hold" grpId="0" nodeType="withEffect">
                                  <p:stCondLst>
                                    <p:cond delay="0"/>
                                  </p:stCondLst>
                                  <p:childTnLst>
                                    <p:set>
                                      <p:cBhvr>
                                        <p:cTn id="559" dur="1" fill="hold">
                                          <p:stCondLst>
                                            <p:cond delay="0"/>
                                          </p:stCondLst>
                                        </p:cTn>
                                        <p:tgtEl>
                                          <p:spTgt spid="40157"/>
                                        </p:tgtEl>
                                        <p:attrNameLst>
                                          <p:attrName>style.visibility</p:attrName>
                                        </p:attrNameLst>
                                      </p:cBhvr>
                                      <p:to>
                                        <p:strVal val="visible"/>
                                      </p:to>
                                    </p:set>
                                    <p:animEffect transition="in" filter="wipe(down)">
                                      <p:cBhvr>
                                        <p:cTn id="560" dur="500"/>
                                        <p:tgtEl>
                                          <p:spTgt spid="40157"/>
                                        </p:tgtEl>
                                      </p:cBhvr>
                                    </p:animEffect>
                                  </p:childTnLst>
                                </p:cTn>
                              </p:par>
                            </p:childTnLst>
                          </p:cTn>
                        </p:par>
                      </p:childTnLst>
                    </p:cTn>
                  </p:par>
                  <p:par>
                    <p:cTn id="561" fill="hold">
                      <p:stCondLst>
                        <p:cond delay="indefinite"/>
                      </p:stCondLst>
                      <p:childTnLst>
                        <p:par>
                          <p:cTn id="562" fill="hold">
                            <p:stCondLst>
                              <p:cond delay="0"/>
                            </p:stCondLst>
                            <p:childTnLst>
                              <p:par>
                                <p:cTn id="563" presetID="22" presetClass="entr" presetSubtype="4" fill="hold" grpId="0" nodeType="clickEffect">
                                  <p:stCondLst>
                                    <p:cond delay="0"/>
                                  </p:stCondLst>
                                  <p:childTnLst>
                                    <p:set>
                                      <p:cBhvr>
                                        <p:cTn id="564" dur="1" fill="hold">
                                          <p:stCondLst>
                                            <p:cond delay="0"/>
                                          </p:stCondLst>
                                        </p:cTn>
                                        <p:tgtEl>
                                          <p:spTgt spid="40129"/>
                                        </p:tgtEl>
                                        <p:attrNameLst>
                                          <p:attrName>style.visibility</p:attrName>
                                        </p:attrNameLst>
                                      </p:cBhvr>
                                      <p:to>
                                        <p:strVal val="visible"/>
                                      </p:to>
                                    </p:set>
                                    <p:animEffect transition="in" filter="wipe(down)">
                                      <p:cBhvr>
                                        <p:cTn id="565" dur="500"/>
                                        <p:tgtEl>
                                          <p:spTgt spid="40129"/>
                                        </p:tgtEl>
                                      </p:cBhvr>
                                    </p:animEffect>
                                  </p:childTnLst>
                                </p:cTn>
                              </p:par>
                            </p:childTnLst>
                          </p:cTn>
                        </p:par>
                      </p:childTnLst>
                    </p:cTn>
                  </p:par>
                  <p:par>
                    <p:cTn id="566" fill="hold">
                      <p:stCondLst>
                        <p:cond delay="indefinite"/>
                      </p:stCondLst>
                      <p:childTnLst>
                        <p:par>
                          <p:cTn id="567" fill="hold">
                            <p:stCondLst>
                              <p:cond delay="0"/>
                            </p:stCondLst>
                            <p:childTnLst>
                              <p:par>
                                <p:cTn id="568" presetID="22" presetClass="entr" presetSubtype="8" fill="hold" grpId="0" nodeType="clickEffect">
                                  <p:stCondLst>
                                    <p:cond delay="0"/>
                                  </p:stCondLst>
                                  <p:childTnLst>
                                    <p:set>
                                      <p:cBhvr>
                                        <p:cTn id="569" dur="1" fill="hold">
                                          <p:stCondLst>
                                            <p:cond delay="0"/>
                                          </p:stCondLst>
                                        </p:cTn>
                                        <p:tgtEl>
                                          <p:spTgt spid="40130"/>
                                        </p:tgtEl>
                                        <p:attrNameLst>
                                          <p:attrName>style.visibility</p:attrName>
                                        </p:attrNameLst>
                                      </p:cBhvr>
                                      <p:to>
                                        <p:strVal val="visible"/>
                                      </p:to>
                                    </p:set>
                                    <p:animEffect transition="in" filter="wipe(left)">
                                      <p:cBhvr>
                                        <p:cTn id="570" dur="500"/>
                                        <p:tgtEl>
                                          <p:spTgt spid="40130"/>
                                        </p:tgtEl>
                                      </p:cBhvr>
                                    </p:animEffect>
                                  </p:childTnLst>
                                </p:cTn>
                              </p:par>
                              <p:par>
                                <p:cTn id="571" presetID="22" presetClass="entr" presetSubtype="4" fill="hold" grpId="0" nodeType="withEffect">
                                  <p:stCondLst>
                                    <p:cond delay="0"/>
                                  </p:stCondLst>
                                  <p:childTnLst>
                                    <p:set>
                                      <p:cBhvr>
                                        <p:cTn id="572" dur="1" fill="hold">
                                          <p:stCondLst>
                                            <p:cond delay="0"/>
                                          </p:stCondLst>
                                        </p:cTn>
                                        <p:tgtEl>
                                          <p:spTgt spid="40158"/>
                                        </p:tgtEl>
                                        <p:attrNameLst>
                                          <p:attrName>style.visibility</p:attrName>
                                        </p:attrNameLst>
                                      </p:cBhvr>
                                      <p:to>
                                        <p:strVal val="visible"/>
                                      </p:to>
                                    </p:set>
                                    <p:animEffect transition="in" filter="wipe(down)">
                                      <p:cBhvr>
                                        <p:cTn id="573" dur="500"/>
                                        <p:tgtEl>
                                          <p:spTgt spid="40158"/>
                                        </p:tgtEl>
                                      </p:cBhvr>
                                    </p:animEffect>
                                  </p:childTnLst>
                                </p:cTn>
                              </p:par>
                            </p:childTnLst>
                          </p:cTn>
                        </p:par>
                      </p:childTnLst>
                    </p:cTn>
                  </p:par>
                  <p:par>
                    <p:cTn id="574" fill="hold">
                      <p:stCondLst>
                        <p:cond delay="indefinite"/>
                      </p:stCondLst>
                      <p:childTnLst>
                        <p:par>
                          <p:cTn id="575" fill="hold">
                            <p:stCondLst>
                              <p:cond delay="0"/>
                            </p:stCondLst>
                            <p:childTnLst>
                              <p:par>
                                <p:cTn id="576" presetID="22" presetClass="entr" presetSubtype="4" fill="hold" grpId="0" nodeType="clickEffect">
                                  <p:stCondLst>
                                    <p:cond delay="0"/>
                                  </p:stCondLst>
                                  <p:childTnLst>
                                    <p:set>
                                      <p:cBhvr>
                                        <p:cTn id="577" dur="1" fill="hold">
                                          <p:stCondLst>
                                            <p:cond delay="0"/>
                                          </p:stCondLst>
                                        </p:cTn>
                                        <p:tgtEl>
                                          <p:spTgt spid="40131"/>
                                        </p:tgtEl>
                                        <p:attrNameLst>
                                          <p:attrName>style.visibility</p:attrName>
                                        </p:attrNameLst>
                                      </p:cBhvr>
                                      <p:to>
                                        <p:strVal val="visible"/>
                                      </p:to>
                                    </p:set>
                                    <p:animEffect transition="in" filter="wipe(down)">
                                      <p:cBhvr>
                                        <p:cTn id="578" dur="1000"/>
                                        <p:tgtEl>
                                          <p:spTgt spid="40131"/>
                                        </p:tgtEl>
                                      </p:cBhvr>
                                    </p:animEffect>
                                  </p:childTnLst>
                                </p:cTn>
                              </p:par>
                              <p:par>
                                <p:cTn id="579" presetID="22" presetClass="entr" presetSubtype="4" fill="hold" nodeType="withEffect">
                                  <p:stCondLst>
                                    <p:cond delay="0"/>
                                  </p:stCondLst>
                                  <p:childTnLst>
                                    <p:set>
                                      <p:cBhvr>
                                        <p:cTn id="580" dur="1" fill="hold">
                                          <p:stCondLst>
                                            <p:cond delay="0"/>
                                          </p:stCondLst>
                                        </p:cTn>
                                        <p:tgtEl>
                                          <p:spTgt spid="40132"/>
                                        </p:tgtEl>
                                        <p:attrNameLst>
                                          <p:attrName>style.visibility</p:attrName>
                                        </p:attrNameLst>
                                      </p:cBhvr>
                                      <p:to>
                                        <p:strVal val="visible"/>
                                      </p:to>
                                    </p:set>
                                    <p:animEffect transition="in" filter="wipe(down)">
                                      <p:cBhvr>
                                        <p:cTn id="581" dur="1000"/>
                                        <p:tgtEl>
                                          <p:spTgt spid="40132"/>
                                        </p:tgtEl>
                                      </p:cBhvr>
                                    </p:animEffect>
                                  </p:childTnLst>
                                </p:cTn>
                              </p:par>
                              <p:par>
                                <p:cTn id="582" presetID="22" presetClass="entr" presetSubtype="4" fill="hold" nodeType="withEffect">
                                  <p:stCondLst>
                                    <p:cond delay="0"/>
                                  </p:stCondLst>
                                  <p:childTnLst>
                                    <p:set>
                                      <p:cBhvr>
                                        <p:cTn id="583" dur="1" fill="hold">
                                          <p:stCondLst>
                                            <p:cond delay="0"/>
                                          </p:stCondLst>
                                        </p:cTn>
                                        <p:tgtEl>
                                          <p:spTgt spid="40133"/>
                                        </p:tgtEl>
                                        <p:attrNameLst>
                                          <p:attrName>style.visibility</p:attrName>
                                        </p:attrNameLst>
                                      </p:cBhvr>
                                      <p:to>
                                        <p:strVal val="visible"/>
                                      </p:to>
                                    </p:set>
                                    <p:animEffect transition="in" filter="wipe(down)">
                                      <p:cBhvr>
                                        <p:cTn id="584" dur="1000"/>
                                        <p:tgtEl>
                                          <p:spTgt spid="40133"/>
                                        </p:tgtEl>
                                      </p:cBhvr>
                                    </p:animEffect>
                                  </p:childTnLst>
                                </p:cTn>
                              </p:par>
                              <p:par>
                                <p:cTn id="585" presetID="22" presetClass="entr" presetSubtype="4" fill="hold" nodeType="withEffect">
                                  <p:stCondLst>
                                    <p:cond delay="0"/>
                                  </p:stCondLst>
                                  <p:childTnLst>
                                    <p:set>
                                      <p:cBhvr>
                                        <p:cTn id="586" dur="1" fill="hold">
                                          <p:stCondLst>
                                            <p:cond delay="0"/>
                                          </p:stCondLst>
                                        </p:cTn>
                                        <p:tgtEl>
                                          <p:spTgt spid="40134"/>
                                        </p:tgtEl>
                                        <p:attrNameLst>
                                          <p:attrName>style.visibility</p:attrName>
                                        </p:attrNameLst>
                                      </p:cBhvr>
                                      <p:to>
                                        <p:strVal val="visible"/>
                                      </p:to>
                                    </p:set>
                                    <p:animEffect transition="in" filter="wipe(down)">
                                      <p:cBhvr>
                                        <p:cTn id="587" dur="1000"/>
                                        <p:tgtEl>
                                          <p:spTgt spid="40134"/>
                                        </p:tgtEl>
                                      </p:cBhvr>
                                    </p:animEffect>
                                  </p:childTnLst>
                                </p:cTn>
                              </p:par>
                              <p:par>
                                <p:cTn id="588" presetID="22" presetClass="entr" presetSubtype="4" fill="hold" nodeType="withEffect">
                                  <p:stCondLst>
                                    <p:cond delay="0"/>
                                  </p:stCondLst>
                                  <p:childTnLst>
                                    <p:set>
                                      <p:cBhvr>
                                        <p:cTn id="589" dur="1" fill="hold">
                                          <p:stCondLst>
                                            <p:cond delay="0"/>
                                          </p:stCondLst>
                                        </p:cTn>
                                        <p:tgtEl>
                                          <p:spTgt spid="40135"/>
                                        </p:tgtEl>
                                        <p:attrNameLst>
                                          <p:attrName>style.visibility</p:attrName>
                                        </p:attrNameLst>
                                      </p:cBhvr>
                                      <p:to>
                                        <p:strVal val="visible"/>
                                      </p:to>
                                    </p:set>
                                    <p:animEffect transition="in" filter="wipe(down)">
                                      <p:cBhvr>
                                        <p:cTn id="590" dur="1000"/>
                                        <p:tgtEl>
                                          <p:spTgt spid="40135"/>
                                        </p:tgtEl>
                                      </p:cBhvr>
                                    </p:animEffect>
                                  </p:childTnLst>
                                </p:cTn>
                              </p:par>
                              <p:par>
                                <p:cTn id="591" presetID="22" presetClass="entr" presetSubtype="4" fill="hold" grpId="0" nodeType="withEffect">
                                  <p:stCondLst>
                                    <p:cond delay="0"/>
                                  </p:stCondLst>
                                  <p:childTnLst>
                                    <p:set>
                                      <p:cBhvr>
                                        <p:cTn id="592" dur="1" fill="hold">
                                          <p:stCondLst>
                                            <p:cond delay="0"/>
                                          </p:stCondLst>
                                        </p:cTn>
                                        <p:tgtEl>
                                          <p:spTgt spid="40137"/>
                                        </p:tgtEl>
                                        <p:attrNameLst>
                                          <p:attrName>style.visibility</p:attrName>
                                        </p:attrNameLst>
                                      </p:cBhvr>
                                      <p:to>
                                        <p:strVal val="visible"/>
                                      </p:to>
                                    </p:set>
                                    <p:animEffect transition="in" filter="wipe(down)">
                                      <p:cBhvr>
                                        <p:cTn id="593" dur="1000"/>
                                        <p:tgtEl>
                                          <p:spTgt spid="40137"/>
                                        </p:tgtEl>
                                      </p:cBhvr>
                                    </p:animEffect>
                                  </p:childTnLst>
                                </p:cTn>
                              </p:par>
                            </p:childTnLst>
                          </p:cTn>
                        </p:par>
                      </p:childTnLst>
                    </p:cTn>
                  </p:par>
                  <p:par>
                    <p:cTn id="594" fill="hold">
                      <p:stCondLst>
                        <p:cond delay="indefinite"/>
                      </p:stCondLst>
                      <p:childTnLst>
                        <p:par>
                          <p:cTn id="595" fill="hold">
                            <p:stCondLst>
                              <p:cond delay="0"/>
                            </p:stCondLst>
                            <p:childTnLst>
                              <p:par>
                                <p:cTn id="596" presetID="22" presetClass="entr" presetSubtype="8" fill="hold" grpId="0" nodeType="clickEffect">
                                  <p:stCondLst>
                                    <p:cond delay="0"/>
                                  </p:stCondLst>
                                  <p:childTnLst>
                                    <p:set>
                                      <p:cBhvr>
                                        <p:cTn id="597" dur="1" fill="hold">
                                          <p:stCondLst>
                                            <p:cond delay="0"/>
                                          </p:stCondLst>
                                        </p:cTn>
                                        <p:tgtEl>
                                          <p:spTgt spid="40138"/>
                                        </p:tgtEl>
                                        <p:attrNameLst>
                                          <p:attrName>style.visibility</p:attrName>
                                        </p:attrNameLst>
                                      </p:cBhvr>
                                      <p:to>
                                        <p:strVal val="visible"/>
                                      </p:to>
                                    </p:set>
                                    <p:animEffect transition="in" filter="wipe(left)">
                                      <p:cBhvr>
                                        <p:cTn id="598" dur="500"/>
                                        <p:tgtEl>
                                          <p:spTgt spid="40138"/>
                                        </p:tgtEl>
                                      </p:cBhvr>
                                    </p:animEffect>
                                  </p:childTnLst>
                                </p:cTn>
                              </p:par>
                              <p:par>
                                <p:cTn id="599" presetID="22" presetClass="entr" presetSubtype="8" fill="hold" grpId="0" nodeType="withEffect">
                                  <p:stCondLst>
                                    <p:cond delay="0"/>
                                  </p:stCondLst>
                                  <p:childTnLst>
                                    <p:set>
                                      <p:cBhvr>
                                        <p:cTn id="600" dur="1" fill="hold">
                                          <p:stCondLst>
                                            <p:cond delay="0"/>
                                          </p:stCondLst>
                                        </p:cTn>
                                        <p:tgtEl>
                                          <p:spTgt spid="40139"/>
                                        </p:tgtEl>
                                        <p:attrNameLst>
                                          <p:attrName>style.visibility</p:attrName>
                                        </p:attrNameLst>
                                      </p:cBhvr>
                                      <p:to>
                                        <p:strVal val="visible"/>
                                      </p:to>
                                    </p:set>
                                    <p:animEffect transition="in" filter="wipe(left)">
                                      <p:cBhvr>
                                        <p:cTn id="601" dur="500"/>
                                        <p:tgtEl>
                                          <p:spTgt spid="40139"/>
                                        </p:tgtEl>
                                      </p:cBhvr>
                                    </p:animEffect>
                                  </p:childTnLst>
                                </p:cTn>
                              </p:par>
                              <p:par>
                                <p:cTn id="602" presetID="22" presetClass="entr" presetSubtype="8" fill="hold" grpId="0" nodeType="withEffect">
                                  <p:stCondLst>
                                    <p:cond delay="0"/>
                                  </p:stCondLst>
                                  <p:childTnLst>
                                    <p:set>
                                      <p:cBhvr>
                                        <p:cTn id="603" dur="1" fill="hold">
                                          <p:stCondLst>
                                            <p:cond delay="0"/>
                                          </p:stCondLst>
                                        </p:cTn>
                                        <p:tgtEl>
                                          <p:spTgt spid="40140"/>
                                        </p:tgtEl>
                                        <p:attrNameLst>
                                          <p:attrName>style.visibility</p:attrName>
                                        </p:attrNameLst>
                                      </p:cBhvr>
                                      <p:to>
                                        <p:strVal val="visible"/>
                                      </p:to>
                                    </p:set>
                                    <p:animEffect transition="in" filter="wipe(left)">
                                      <p:cBhvr>
                                        <p:cTn id="604" dur="500"/>
                                        <p:tgtEl>
                                          <p:spTgt spid="40140"/>
                                        </p:tgtEl>
                                      </p:cBhvr>
                                    </p:animEffect>
                                  </p:childTnLst>
                                </p:cTn>
                              </p:par>
                              <p:par>
                                <p:cTn id="605" presetID="22" presetClass="entr" presetSubtype="8" fill="hold" grpId="0" nodeType="withEffect">
                                  <p:stCondLst>
                                    <p:cond delay="0"/>
                                  </p:stCondLst>
                                  <p:childTnLst>
                                    <p:set>
                                      <p:cBhvr>
                                        <p:cTn id="606" dur="1" fill="hold">
                                          <p:stCondLst>
                                            <p:cond delay="0"/>
                                          </p:stCondLst>
                                        </p:cTn>
                                        <p:tgtEl>
                                          <p:spTgt spid="40141"/>
                                        </p:tgtEl>
                                        <p:attrNameLst>
                                          <p:attrName>style.visibility</p:attrName>
                                        </p:attrNameLst>
                                      </p:cBhvr>
                                      <p:to>
                                        <p:strVal val="visible"/>
                                      </p:to>
                                    </p:set>
                                    <p:animEffect transition="in" filter="wipe(left)">
                                      <p:cBhvr>
                                        <p:cTn id="607" dur="500"/>
                                        <p:tgtEl>
                                          <p:spTgt spid="40141"/>
                                        </p:tgtEl>
                                      </p:cBhvr>
                                    </p:animEffect>
                                  </p:childTnLst>
                                </p:cTn>
                              </p:par>
                              <p:par>
                                <p:cTn id="608" presetID="22" presetClass="entr" presetSubtype="8" fill="hold" grpId="0" nodeType="withEffect">
                                  <p:stCondLst>
                                    <p:cond delay="0"/>
                                  </p:stCondLst>
                                  <p:childTnLst>
                                    <p:set>
                                      <p:cBhvr>
                                        <p:cTn id="609" dur="1" fill="hold">
                                          <p:stCondLst>
                                            <p:cond delay="0"/>
                                          </p:stCondLst>
                                        </p:cTn>
                                        <p:tgtEl>
                                          <p:spTgt spid="40143"/>
                                        </p:tgtEl>
                                        <p:attrNameLst>
                                          <p:attrName>style.visibility</p:attrName>
                                        </p:attrNameLst>
                                      </p:cBhvr>
                                      <p:to>
                                        <p:strVal val="visible"/>
                                      </p:to>
                                    </p:set>
                                    <p:animEffect transition="in" filter="wipe(left)">
                                      <p:cBhvr>
                                        <p:cTn id="610" dur="500"/>
                                        <p:tgtEl>
                                          <p:spTgt spid="40143"/>
                                        </p:tgtEl>
                                      </p:cBhvr>
                                    </p:animEffect>
                                  </p:childTnLst>
                                </p:cTn>
                              </p:par>
                              <p:par>
                                <p:cTn id="611" presetID="22" presetClass="entr" presetSubtype="8" fill="hold" grpId="0" nodeType="withEffect">
                                  <p:stCondLst>
                                    <p:cond delay="0"/>
                                  </p:stCondLst>
                                  <p:childTnLst>
                                    <p:set>
                                      <p:cBhvr>
                                        <p:cTn id="612" dur="1" fill="hold">
                                          <p:stCondLst>
                                            <p:cond delay="0"/>
                                          </p:stCondLst>
                                        </p:cTn>
                                        <p:tgtEl>
                                          <p:spTgt spid="40144"/>
                                        </p:tgtEl>
                                        <p:attrNameLst>
                                          <p:attrName>style.visibility</p:attrName>
                                        </p:attrNameLst>
                                      </p:cBhvr>
                                      <p:to>
                                        <p:strVal val="visible"/>
                                      </p:to>
                                    </p:set>
                                    <p:animEffect transition="in" filter="wipe(left)">
                                      <p:cBhvr>
                                        <p:cTn id="613" dur="500"/>
                                        <p:tgtEl>
                                          <p:spTgt spid="40144"/>
                                        </p:tgtEl>
                                      </p:cBhvr>
                                    </p:animEffect>
                                  </p:childTnLst>
                                </p:cTn>
                              </p:par>
                              <p:par>
                                <p:cTn id="614" presetID="22" presetClass="entr" presetSubtype="8" fill="hold" grpId="0" nodeType="withEffect">
                                  <p:stCondLst>
                                    <p:cond delay="0"/>
                                  </p:stCondLst>
                                  <p:childTnLst>
                                    <p:set>
                                      <p:cBhvr>
                                        <p:cTn id="615" dur="1" fill="hold">
                                          <p:stCondLst>
                                            <p:cond delay="0"/>
                                          </p:stCondLst>
                                        </p:cTn>
                                        <p:tgtEl>
                                          <p:spTgt spid="40142"/>
                                        </p:tgtEl>
                                        <p:attrNameLst>
                                          <p:attrName>style.visibility</p:attrName>
                                        </p:attrNameLst>
                                      </p:cBhvr>
                                      <p:to>
                                        <p:strVal val="visible"/>
                                      </p:to>
                                    </p:set>
                                    <p:animEffect transition="in" filter="wipe(left)">
                                      <p:cBhvr>
                                        <p:cTn id="616" dur="500"/>
                                        <p:tgtEl>
                                          <p:spTgt spid="40142"/>
                                        </p:tgtEl>
                                      </p:cBhvr>
                                    </p:animEffect>
                                  </p:childTnLst>
                                </p:cTn>
                              </p:par>
                            </p:childTnLst>
                          </p:cTn>
                        </p:par>
                      </p:childTnLst>
                    </p:cTn>
                  </p:par>
                  <p:par>
                    <p:cTn id="617" fill="hold">
                      <p:stCondLst>
                        <p:cond delay="indefinite"/>
                      </p:stCondLst>
                      <p:childTnLst>
                        <p:par>
                          <p:cTn id="618" fill="hold">
                            <p:stCondLst>
                              <p:cond delay="0"/>
                            </p:stCondLst>
                            <p:childTnLst>
                              <p:par>
                                <p:cTn id="619" presetID="23" presetClass="entr" presetSubtype="16" fill="hold" nodeType="clickEffect">
                                  <p:stCondLst>
                                    <p:cond delay="0"/>
                                  </p:stCondLst>
                                  <p:childTnLst>
                                    <p:set>
                                      <p:cBhvr>
                                        <p:cTn id="620" dur="1" fill="hold">
                                          <p:stCondLst>
                                            <p:cond delay="0"/>
                                          </p:stCondLst>
                                        </p:cTn>
                                        <p:tgtEl>
                                          <p:spTgt spid="4"/>
                                        </p:tgtEl>
                                        <p:attrNameLst>
                                          <p:attrName>style.visibility</p:attrName>
                                        </p:attrNameLst>
                                      </p:cBhvr>
                                      <p:to>
                                        <p:strVal val="visible"/>
                                      </p:to>
                                    </p:set>
                                    <p:anim calcmode="lin" valueType="num">
                                      <p:cBhvr>
                                        <p:cTn id="621" dur="1000" fill="hold"/>
                                        <p:tgtEl>
                                          <p:spTgt spid="4"/>
                                        </p:tgtEl>
                                        <p:attrNameLst>
                                          <p:attrName>ppt_w</p:attrName>
                                        </p:attrNameLst>
                                      </p:cBhvr>
                                      <p:tavLst>
                                        <p:tav tm="0">
                                          <p:val>
                                            <p:fltVal val="0"/>
                                          </p:val>
                                        </p:tav>
                                        <p:tav tm="100000">
                                          <p:val>
                                            <p:strVal val="#ppt_w"/>
                                          </p:val>
                                        </p:tav>
                                      </p:tavLst>
                                    </p:anim>
                                    <p:anim calcmode="lin" valueType="num">
                                      <p:cBhvr>
                                        <p:cTn id="622" dur="1000" fill="hold"/>
                                        <p:tgtEl>
                                          <p:spTgt spid="4"/>
                                        </p:tgtEl>
                                        <p:attrNameLst>
                                          <p:attrName>ppt_h</p:attrName>
                                        </p:attrNameLst>
                                      </p:cBhvr>
                                      <p:tavLst>
                                        <p:tav tm="0">
                                          <p:val>
                                            <p:fltVal val="0"/>
                                          </p:val>
                                        </p:tav>
                                        <p:tav tm="100000">
                                          <p:val>
                                            <p:strVal val="#ppt_h"/>
                                          </p:val>
                                        </p:tav>
                                      </p:tavLst>
                                    </p:anim>
                                  </p:childTnLst>
                                </p:cTn>
                              </p:par>
                            </p:childTnLst>
                          </p:cTn>
                        </p:par>
                      </p:childTnLst>
                    </p:cTn>
                  </p:par>
                  <p:par>
                    <p:cTn id="623" fill="hold">
                      <p:stCondLst>
                        <p:cond delay="indefinite"/>
                      </p:stCondLst>
                      <p:childTnLst>
                        <p:par>
                          <p:cTn id="624" fill="hold">
                            <p:stCondLst>
                              <p:cond delay="0"/>
                            </p:stCondLst>
                            <p:childTnLst>
                              <p:par>
                                <p:cTn id="625" presetID="22" presetClass="entr" presetSubtype="1" fill="hold" grpId="0" nodeType="clickEffect">
                                  <p:stCondLst>
                                    <p:cond delay="0"/>
                                  </p:stCondLst>
                                  <p:childTnLst>
                                    <p:set>
                                      <p:cBhvr>
                                        <p:cTn id="626" dur="1" fill="hold">
                                          <p:stCondLst>
                                            <p:cond delay="0"/>
                                          </p:stCondLst>
                                        </p:cTn>
                                        <p:tgtEl>
                                          <p:spTgt spid="40145"/>
                                        </p:tgtEl>
                                        <p:attrNameLst>
                                          <p:attrName>style.visibility</p:attrName>
                                        </p:attrNameLst>
                                      </p:cBhvr>
                                      <p:to>
                                        <p:strVal val="visible"/>
                                      </p:to>
                                    </p:set>
                                    <p:animEffect transition="in" filter="wipe(up)">
                                      <p:cBhvr>
                                        <p:cTn id="627" dur="2000"/>
                                        <p:tgtEl>
                                          <p:spTgt spid="40145"/>
                                        </p:tgtEl>
                                      </p:cBhvr>
                                    </p:animEffect>
                                  </p:childTnLst>
                                </p:cTn>
                              </p:par>
                            </p:childTnLst>
                          </p:cTn>
                        </p:par>
                      </p:childTnLst>
                    </p:cTn>
                  </p:par>
                  <p:par>
                    <p:cTn id="628" fill="hold">
                      <p:stCondLst>
                        <p:cond delay="indefinite"/>
                      </p:stCondLst>
                      <p:childTnLst>
                        <p:par>
                          <p:cTn id="629" fill="hold">
                            <p:stCondLst>
                              <p:cond delay="0"/>
                            </p:stCondLst>
                            <p:childTnLst>
                              <p:par>
                                <p:cTn id="630" presetID="22" presetClass="entr" presetSubtype="4" fill="hold" grpId="0" nodeType="clickEffect">
                                  <p:stCondLst>
                                    <p:cond delay="0"/>
                                  </p:stCondLst>
                                  <p:childTnLst>
                                    <p:set>
                                      <p:cBhvr>
                                        <p:cTn id="631" dur="1" fill="hold">
                                          <p:stCondLst>
                                            <p:cond delay="0"/>
                                          </p:stCondLst>
                                        </p:cTn>
                                        <p:tgtEl>
                                          <p:spTgt spid="40178"/>
                                        </p:tgtEl>
                                        <p:attrNameLst>
                                          <p:attrName>style.visibility</p:attrName>
                                        </p:attrNameLst>
                                      </p:cBhvr>
                                      <p:to>
                                        <p:strVal val="visible"/>
                                      </p:to>
                                    </p:set>
                                    <p:animEffect transition="in" filter="wipe(down)">
                                      <p:cBhvr>
                                        <p:cTn id="632" dur="500"/>
                                        <p:tgtEl>
                                          <p:spTgt spid="40178"/>
                                        </p:tgtEl>
                                      </p:cBhvr>
                                    </p:animEffect>
                                  </p:childTnLst>
                                </p:cTn>
                              </p:par>
                              <p:par>
                                <p:cTn id="633" presetID="22" presetClass="entr" presetSubtype="4" fill="hold" grpId="0" nodeType="withEffect">
                                  <p:stCondLst>
                                    <p:cond delay="0"/>
                                  </p:stCondLst>
                                  <p:childTnLst>
                                    <p:set>
                                      <p:cBhvr>
                                        <p:cTn id="634" dur="1" fill="hold">
                                          <p:stCondLst>
                                            <p:cond delay="0"/>
                                          </p:stCondLst>
                                        </p:cTn>
                                        <p:tgtEl>
                                          <p:spTgt spid="40179"/>
                                        </p:tgtEl>
                                        <p:attrNameLst>
                                          <p:attrName>style.visibility</p:attrName>
                                        </p:attrNameLst>
                                      </p:cBhvr>
                                      <p:to>
                                        <p:strVal val="visible"/>
                                      </p:to>
                                    </p:set>
                                    <p:animEffect transition="in" filter="wipe(down)">
                                      <p:cBhvr>
                                        <p:cTn id="635" dur="500"/>
                                        <p:tgtEl>
                                          <p:spTgt spid="40179"/>
                                        </p:tgtEl>
                                      </p:cBhvr>
                                    </p:animEffect>
                                  </p:childTnLst>
                                </p:cTn>
                              </p:par>
                              <p:par>
                                <p:cTn id="636" presetID="22" presetClass="entr" presetSubtype="4" fill="hold" grpId="0" nodeType="withEffect">
                                  <p:stCondLst>
                                    <p:cond delay="0"/>
                                  </p:stCondLst>
                                  <p:childTnLst>
                                    <p:set>
                                      <p:cBhvr>
                                        <p:cTn id="637" dur="1" fill="hold">
                                          <p:stCondLst>
                                            <p:cond delay="0"/>
                                          </p:stCondLst>
                                        </p:cTn>
                                        <p:tgtEl>
                                          <p:spTgt spid="40180"/>
                                        </p:tgtEl>
                                        <p:attrNameLst>
                                          <p:attrName>style.visibility</p:attrName>
                                        </p:attrNameLst>
                                      </p:cBhvr>
                                      <p:to>
                                        <p:strVal val="visible"/>
                                      </p:to>
                                    </p:set>
                                    <p:animEffect transition="in" filter="wipe(down)">
                                      <p:cBhvr>
                                        <p:cTn id="638" dur="500"/>
                                        <p:tgtEl>
                                          <p:spTgt spid="40180"/>
                                        </p:tgtEl>
                                      </p:cBhvr>
                                    </p:animEffect>
                                  </p:childTnLst>
                                </p:cTn>
                              </p:par>
                            </p:childTnLst>
                          </p:cTn>
                        </p:par>
                      </p:childTnLst>
                    </p:cTn>
                  </p:par>
                  <p:par>
                    <p:cTn id="639" fill="hold">
                      <p:stCondLst>
                        <p:cond delay="indefinite"/>
                      </p:stCondLst>
                      <p:childTnLst>
                        <p:par>
                          <p:cTn id="640" fill="hold">
                            <p:stCondLst>
                              <p:cond delay="0"/>
                            </p:stCondLst>
                            <p:childTnLst>
                              <p:par>
                                <p:cTn id="641" presetID="22" presetClass="entr" presetSubtype="4" fill="hold" grpId="0" nodeType="clickEffect">
                                  <p:stCondLst>
                                    <p:cond delay="0"/>
                                  </p:stCondLst>
                                  <p:childTnLst>
                                    <p:set>
                                      <p:cBhvr>
                                        <p:cTn id="642" dur="1" fill="hold">
                                          <p:stCondLst>
                                            <p:cond delay="0"/>
                                          </p:stCondLst>
                                        </p:cTn>
                                        <p:tgtEl>
                                          <p:spTgt spid="40174"/>
                                        </p:tgtEl>
                                        <p:attrNameLst>
                                          <p:attrName>style.visibility</p:attrName>
                                        </p:attrNameLst>
                                      </p:cBhvr>
                                      <p:to>
                                        <p:strVal val="visible"/>
                                      </p:to>
                                    </p:set>
                                    <p:animEffect transition="in" filter="wipe(down)">
                                      <p:cBhvr>
                                        <p:cTn id="643" dur="500"/>
                                        <p:tgtEl>
                                          <p:spTgt spid="40174"/>
                                        </p:tgtEl>
                                      </p:cBhvr>
                                    </p:animEffect>
                                  </p:childTnLst>
                                </p:cTn>
                              </p:par>
                            </p:childTnLst>
                          </p:cTn>
                        </p:par>
                      </p:childTnLst>
                    </p:cTn>
                  </p:par>
                  <p:par>
                    <p:cTn id="644" fill="hold">
                      <p:stCondLst>
                        <p:cond delay="indefinite"/>
                      </p:stCondLst>
                      <p:childTnLst>
                        <p:par>
                          <p:cTn id="645" fill="hold">
                            <p:stCondLst>
                              <p:cond delay="0"/>
                            </p:stCondLst>
                            <p:childTnLst>
                              <p:par>
                                <p:cTn id="646" presetID="22" presetClass="entr" presetSubtype="4" fill="hold" grpId="0" nodeType="clickEffect">
                                  <p:stCondLst>
                                    <p:cond delay="0"/>
                                  </p:stCondLst>
                                  <p:childTnLst>
                                    <p:set>
                                      <p:cBhvr>
                                        <p:cTn id="647" dur="1" fill="hold">
                                          <p:stCondLst>
                                            <p:cond delay="0"/>
                                          </p:stCondLst>
                                        </p:cTn>
                                        <p:tgtEl>
                                          <p:spTgt spid="40175"/>
                                        </p:tgtEl>
                                        <p:attrNameLst>
                                          <p:attrName>style.visibility</p:attrName>
                                        </p:attrNameLst>
                                      </p:cBhvr>
                                      <p:to>
                                        <p:strVal val="visible"/>
                                      </p:to>
                                    </p:set>
                                    <p:animEffect transition="in" filter="wipe(down)">
                                      <p:cBhvr>
                                        <p:cTn id="648" dur="2000"/>
                                        <p:tgtEl>
                                          <p:spTgt spid="40175"/>
                                        </p:tgtEl>
                                      </p:cBhvr>
                                    </p:animEffect>
                                  </p:childTnLst>
                                </p:cTn>
                              </p:par>
                            </p:childTnLst>
                          </p:cTn>
                        </p:par>
                      </p:childTnLst>
                    </p:cTn>
                  </p:par>
                  <p:par>
                    <p:cTn id="649" fill="hold">
                      <p:stCondLst>
                        <p:cond delay="indefinite"/>
                      </p:stCondLst>
                      <p:childTnLst>
                        <p:par>
                          <p:cTn id="650" fill="hold">
                            <p:stCondLst>
                              <p:cond delay="0"/>
                            </p:stCondLst>
                            <p:childTnLst>
                              <p:par>
                                <p:cTn id="651" presetID="22" presetClass="entr" presetSubtype="1" fill="hold" grpId="0" nodeType="clickEffect">
                                  <p:stCondLst>
                                    <p:cond delay="0"/>
                                  </p:stCondLst>
                                  <p:childTnLst>
                                    <p:set>
                                      <p:cBhvr>
                                        <p:cTn id="652" dur="1" fill="hold">
                                          <p:stCondLst>
                                            <p:cond delay="0"/>
                                          </p:stCondLst>
                                        </p:cTn>
                                        <p:tgtEl>
                                          <p:spTgt spid="40171"/>
                                        </p:tgtEl>
                                        <p:attrNameLst>
                                          <p:attrName>style.visibility</p:attrName>
                                        </p:attrNameLst>
                                      </p:cBhvr>
                                      <p:to>
                                        <p:strVal val="visible"/>
                                      </p:to>
                                    </p:set>
                                    <p:animEffect transition="in" filter="wipe(up)">
                                      <p:cBhvr>
                                        <p:cTn id="653" dur="2000"/>
                                        <p:tgtEl>
                                          <p:spTgt spid="40171"/>
                                        </p:tgtEl>
                                      </p:cBhvr>
                                    </p:animEffect>
                                  </p:childTnLst>
                                </p:cTn>
                              </p:par>
                            </p:childTnLst>
                          </p:cTn>
                        </p:par>
                      </p:childTnLst>
                    </p:cTn>
                  </p:par>
                  <p:par>
                    <p:cTn id="654" fill="hold">
                      <p:stCondLst>
                        <p:cond delay="indefinite"/>
                      </p:stCondLst>
                      <p:childTnLst>
                        <p:par>
                          <p:cTn id="655" fill="hold">
                            <p:stCondLst>
                              <p:cond delay="0"/>
                            </p:stCondLst>
                            <p:childTnLst>
                              <p:par>
                                <p:cTn id="656" presetID="21" presetClass="entr" presetSubtype="4" fill="hold" grpId="0" nodeType="clickEffect">
                                  <p:stCondLst>
                                    <p:cond delay="0"/>
                                  </p:stCondLst>
                                  <p:childTnLst>
                                    <p:set>
                                      <p:cBhvr>
                                        <p:cTn id="657" dur="1" fill="hold">
                                          <p:stCondLst>
                                            <p:cond delay="0"/>
                                          </p:stCondLst>
                                        </p:cTn>
                                        <p:tgtEl>
                                          <p:spTgt spid="203"/>
                                        </p:tgtEl>
                                        <p:attrNameLst>
                                          <p:attrName>style.visibility</p:attrName>
                                        </p:attrNameLst>
                                      </p:cBhvr>
                                      <p:to>
                                        <p:strVal val="visible"/>
                                      </p:to>
                                    </p:set>
                                    <p:animEffect transition="in" filter="wheel(4)">
                                      <p:cBhvr>
                                        <p:cTn id="658" dur="2000"/>
                                        <p:tgtEl>
                                          <p:spTgt spid="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p:bldP spid="39941" grpId="0" animBg="1"/>
      <p:bldP spid="39942" grpId="0"/>
      <p:bldP spid="39943" grpId="0" animBg="1"/>
      <p:bldP spid="39977" grpId="0" animBg="1"/>
      <p:bldP spid="39979" grpId="0"/>
      <p:bldP spid="39978" grpId="0" animBg="1"/>
      <p:bldP spid="39981" grpId="0"/>
      <p:bldP spid="39988" grpId="0"/>
      <p:bldP spid="39989" grpId="0"/>
      <p:bldP spid="39990" grpId="0"/>
      <p:bldP spid="39991" grpId="0"/>
      <p:bldP spid="39992" grpId="0"/>
      <p:bldP spid="39993" grpId="0" animBg="1"/>
      <p:bldP spid="39998" grpId="0" animBg="1"/>
      <p:bldP spid="39999" grpId="0"/>
      <p:bldP spid="40000" grpId="0"/>
      <p:bldP spid="40001" grpId="0" animBg="1"/>
      <p:bldP spid="40002" grpId="0" animBg="1"/>
      <p:bldP spid="40003" grpId="0" animBg="1"/>
      <p:bldP spid="40004" grpId="0" animBg="1"/>
      <p:bldP spid="40005" grpId="0"/>
      <p:bldP spid="40011" grpId="0" animBg="1"/>
      <p:bldP spid="40012" grpId="0" animBg="1"/>
      <p:bldP spid="40013" grpId="0" animBg="1"/>
      <p:bldP spid="40016" grpId="0" animBg="1"/>
      <p:bldP spid="40017" grpId="0"/>
      <p:bldP spid="40019" grpId="0"/>
      <p:bldP spid="40020" grpId="0"/>
      <p:bldP spid="40021" grpId="0"/>
      <p:bldP spid="40022" grpId="0"/>
      <p:bldP spid="40023" grpId="0"/>
      <p:bldP spid="40024" grpId="0"/>
      <p:bldP spid="40026" grpId="0"/>
      <p:bldP spid="40027" grpId="0"/>
      <p:bldP spid="40028" grpId="0"/>
      <p:bldP spid="40029" grpId="0"/>
      <p:bldP spid="40030" grpId="0"/>
      <p:bldP spid="40031" grpId="0"/>
      <p:bldP spid="40032" grpId="0"/>
      <p:bldP spid="40033" grpId="0"/>
      <p:bldP spid="40034" grpId="0"/>
      <p:bldP spid="40035" grpId="0"/>
      <p:bldP spid="40036" grpId="0"/>
      <p:bldP spid="40037" grpId="0"/>
      <p:bldP spid="40038" grpId="0"/>
      <p:bldP spid="40039" grpId="0"/>
      <p:bldP spid="40040" grpId="0"/>
      <p:bldP spid="40041" grpId="0"/>
      <p:bldP spid="40042" grpId="0"/>
      <p:bldP spid="40044" grpId="0" animBg="1"/>
      <p:bldP spid="40045" grpId="0" animBg="1"/>
      <p:bldP spid="40057" grpId="0" animBg="1"/>
      <p:bldP spid="40059" grpId="0"/>
      <p:bldP spid="40060" grpId="0" animBg="1"/>
      <p:bldP spid="40061" grpId="0" animBg="1"/>
      <p:bldP spid="40062" grpId="0"/>
      <p:bldP spid="40063" grpId="0" animBg="1"/>
      <p:bldP spid="40064" grpId="0"/>
      <p:bldP spid="40065" grpId="0" animBg="1"/>
      <p:bldP spid="40066" grpId="0"/>
      <p:bldP spid="40067" grpId="0" animBg="1"/>
      <p:bldP spid="40068" grpId="0"/>
      <p:bldP spid="40069" grpId="0" animBg="1"/>
      <p:bldP spid="40070" grpId="0"/>
      <p:bldP spid="40071" grpId="0" animBg="1"/>
      <p:bldP spid="40072" grpId="0"/>
      <p:bldP spid="40073" grpId="0" animBg="1"/>
      <p:bldP spid="40074" grpId="0"/>
      <p:bldP spid="40075" grpId="0" animBg="1"/>
      <p:bldP spid="40076" grpId="0"/>
      <p:bldP spid="40077" grpId="0" animBg="1"/>
      <p:bldP spid="40078" grpId="0"/>
      <p:bldP spid="40079" grpId="0" animBg="1"/>
      <p:bldP spid="40080" grpId="0"/>
      <p:bldP spid="40081" grpId="0" animBg="1"/>
      <p:bldP spid="40082" grpId="0"/>
      <p:bldP spid="40098" grpId="0" animBg="1"/>
      <p:bldP spid="40099" grpId="0" animBg="1"/>
      <p:bldP spid="40100" grpId="0" animBg="1"/>
      <p:bldP spid="40101" grpId="0" animBg="1"/>
      <p:bldP spid="40102" grpId="0" animBg="1"/>
      <p:bldP spid="40103" grpId="0" animBg="1"/>
      <p:bldP spid="40104" grpId="0" animBg="1"/>
      <p:bldP spid="40105" grpId="0" animBg="1"/>
      <p:bldP spid="40106" grpId="0" animBg="1"/>
      <p:bldP spid="40107" grpId="0" animBg="1"/>
      <p:bldP spid="40108" grpId="0" animBg="1"/>
      <p:bldP spid="40109" grpId="0" animBg="1"/>
      <p:bldP spid="40110" grpId="0" animBg="1"/>
      <p:bldP spid="40111" grpId="0"/>
      <p:bldP spid="40112" grpId="0"/>
      <p:bldP spid="40113" grpId="0" animBg="1"/>
      <p:bldP spid="40114" grpId="0" animBg="1"/>
      <p:bldP spid="40116" grpId="0" animBg="1"/>
      <p:bldP spid="40117" grpId="0" animBg="1"/>
      <p:bldP spid="40118" grpId="0" animBg="1"/>
      <p:bldP spid="40119" grpId="0" animBg="1"/>
      <p:bldP spid="40120" grpId="0" animBg="1"/>
      <p:bldP spid="40122" grpId="0" animBg="1"/>
      <p:bldP spid="40123" grpId="0" animBg="1"/>
      <p:bldP spid="40124" grpId="0" animBg="1"/>
      <p:bldP spid="40125" grpId="0" animBg="1"/>
      <p:bldP spid="40126" grpId="0" animBg="1"/>
      <p:bldP spid="40127" grpId="0" animBg="1"/>
      <p:bldP spid="40128" grpId="0" animBg="1"/>
      <p:bldP spid="40129" grpId="0" animBg="1"/>
      <p:bldP spid="40130" grpId="0" animBg="1"/>
      <p:bldP spid="40131" grpId="0" animBg="1"/>
      <p:bldP spid="40137" grpId="0" animBg="1"/>
      <p:bldP spid="40138" grpId="0" animBg="1"/>
      <p:bldP spid="40139" grpId="0" animBg="1"/>
      <p:bldP spid="40140" grpId="0" animBg="1"/>
      <p:bldP spid="40141" grpId="0" animBg="1"/>
      <p:bldP spid="40142" grpId="0" animBg="1"/>
      <p:bldP spid="40143" grpId="0" animBg="1"/>
      <p:bldP spid="40144" grpId="0" animBg="1"/>
      <p:bldP spid="40145" grpId="0" animBg="1"/>
      <p:bldP spid="40146" grpId="0"/>
      <p:bldP spid="40147" grpId="0"/>
      <p:bldP spid="40148" grpId="0"/>
      <p:bldP spid="40149" grpId="0"/>
      <p:bldP spid="40150" grpId="0"/>
      <p:bldP spid="40151" grpId="0"/>
      <p:bldP spid="40152" grpId="0"/>
      <p:bldP spid="40153" grpId="0"/>
      <p:bldP spid="40154" grpId="0"/>
      <p:bldP spid="40155" grpId="0"/>
      <p:bldP spid="40156" grpId="0"/>
      <p:bldP spid="40157" grpId="0"/>
      <p:bldP spid="40158" grpId="0"/>
      <p:bldP spid="40171" grpId="0" animBg="1"/>
      <p:bldP spid="40174" grpId="0" animBg="1"/>
      <p:bldP spid="40175" grpId="0" animBg="1"/>
      <p:bldP spid="40176" grpId="0" animBg="1"/>
      <p:bldP spid="40178" grpId="0" animBg="1"/>
      <p:bldP spid="40179" grpId="0" animBg="1"/>
      <p:bldP spid="40180" grpId="0" animBg="1"/>
      <p:bldP spid="20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Box 6"/>
          <p:cNvSpPr txBox="1">
            <a:spLocks noChangeArrowheads="1"/>
          </p:cNvSpPr>
          <p:nvPr/>
        </p:nvSpPr>
        <p:spPr bwMode="auto">
          <a:xfrm>
            <a:off x="228600" y="533401"/>
            <a:ext cx="8610600" cy="1862048"/>
          </a:xfrm>
          <a:prstGeom prst="rect">
            <a:avLst/>
          </a:prstGeom>
          <a:noFill/>
          <a:ln w="9525">
            <a:noFill/>
            <a:miter lim="800000"/>
            <a:headEnd/>
            <a:tailEnd/>
          </a:ln>
        </p:spPr>
        <p:txBody>
          <a:bodyPr wrap="square">
            <a:spAutoFit/>
          </a:bodyPr>
          <a:lstStyle/>
          <a:p>
            <a:r>
              <a:rPr lang="en-US" sz="2300" dirty="0" smtClean="0">
                <a:latin typeface="Times New Roman" pitchFamily="18" charset="0"/>
                <a:cs typeface="Times New Roman" pitchFamily="18" charset="0"/>
              </a:rPr>
              <a:t>Problem: A </a:t>
            </a:r>
            <a:r>
              <a:rPr lang="en-US" sz="2300" dirty="0">
                <a:latin typeface="Times New Roman" pitchFamily="18" charset="0"/>
                <a:cs typeface="Times New Roman" pitchFamily="18" charset="0"/>
              </a:rPr>
              <a:t>square prism of base side 50 mm and height of axis 80 mm has its base on H.P, it is cut by a section plane perpendicular to V.P and inclined to H.P such that it passes through the two opposite corners of the rectangular face in front. Draw the sectional Top View and Front View and true shape of the section </a:t>
            </a:r>
          </a:p>
        </p:txBody>
      </p:sp>
      <p:pic>
        <p:nvPicPr>
          <p:cNvPr id="19461" name="Picture 2"/>
          <p:cNvPicPr>
            <a:picLocks noChangeAspect="1" noChangeArrowheads="1"/>
          </p:cNvPicPr>
          <p:nvPr/>
        </p:nvPicPr>
        <p:blipFill>
          <a:blip r:embed="rId2"/>
          <a:srcRect/>
          <a:stretch>
            <a:fillRect/>
          </a:stretch>
        </p:blipFill>
        <p:spPr bwMode="auto">
          <a:xfrm>
            <a:off x="2667000" y="2743200"/>
            <a:ext cx="3810000" cy="3305175"/>
          </a:xfrm>
          <a:prstGeom prst="rect">
            <a:avLst/>
          </a:prstGeom>
          <a:noFill/>
          <a:ln w="9525">
            <a:noFill/>
            <a:miter lim="800000"/>
            <a:headEnd/>
            <a:tailEnd/>
          </a:ln>
        </p:spPr>
      </p:pic>
      <p:sp>
        <p:nvSpPr>
          <p:cNvPr id="4" name="Rectangle 4">
            <a:hlinkClick r:id="rId3"/>
          </p:cNvPr>
          <p:cNvSpPr>
            <a:spLocks noChangeArrowheads="1"/>
          </p:cNvSpPr>
          <p:nvPr/>
        </p:nvSpPr>
        <p:spPr bwMode="auto">
          <a:xfrm>
            <a:off x="5410200" y="6477000"/>
            <a:ext cx="3581400" cy="304800"/>
          </a:xfrm>
          <a:prstGeom prst="rect">
            <a:avLst/>
          </a:prstGeom>
          <a:solidFill>
            <a:schemeClr val="bg1"/>
          </a:solidFill>
          <a:ln w="9525">
            <a:solidFill>
              <a:schemeClr val="bg1"/>
            </a:solidFill>
            <a:miter lim="800000"/>
            <a:headEnd/>
            <a:tailEnd/>
          </a:ln>
        </p:spPr>
        <p:txBody>
          <a:bodyPr wrap="none" anchor="ctr"/>
          <a:lstStyle/>
          <a:p>
            <a:pPr algn="ctr">
              <a:defRPr/>
            </a:pPr>
            <a:r>
              <a:rPr lang="en-IN" sz="2000" i="1" u="sng" dirty="0">
                <a:solidFill>
                  <a:schemeClr val="accent6">
                    <a:lumMod val="50000"/>
                  </a:schemeClr>
                </a:solidFill>
                <a:latin typeface="Arial" pitchFamily="34" charset="0"/>
                <a:cs typeface="Times New Roman" pitchFamily="18" charset="0"/>
              </a:rPr>
              <a:t>For more detail contact </a:t>
            </a:r>
            <a:r>
              <a:rPr lang="en-IN" sz="2000" i="1" u="sng" dirty="0">
                <a:solidFill>
                  <a:schemeClr val="accent6">
                    <a:lumMod val="50000"/>
                  </a:schemeClr>
                </a:solidFill>
                <a:latin typeface="Arial" pitchFamily="34" charset="0"/>
                <a:cs typeface="Times New Roman" pitchFamily="18" charset="0"/>
              </a:rPr>
              <a:t>us</a:t>
            </a:r>
            <a:endParaRPr lang="en-IN" sz="2000" i="1" u="sng" dirty="0">
              <a:solidFill>
                <a:schemeClr val="accent6">
                  <a:lumMod val="50000"/>
                </a:schemeClr>
              </a:solidFill>
              <a:latin typeface="Arial"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C204.3-Visualize and Draw the projection of different cut models of regular solids.</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Related CO</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fontScale="62500" lnSpcReduction="20000"/>
          </a:bodyPr>
          <a:lstStyle/>
          <a:p>
            <a:pPr algn="just" fontAlgn="auto">
              <a:lnSpc>
                <a:spcPct val="150000"/>
              </a:lnSpc>
              <a:spcBef>
                <a:spcPct val="50000"/>
              </a:spcBef>
              <a:spcAft>
                <a:spcPts val="0"/>
              </a:spcAft>
              <a:buFont typeface="Arial" pitchFamily="34" charset="0"/>
              <a:buChar char="•"/>
              <a:defRPr/>
            </a:pPr>
            <a:r>
              <a:rPr lang="en-US" dirty="0" smtClean="0">
                <a:latin typeface="Times New Roman" pitchFamily="18" charset="0"/>
                <a:cs typeface="Times New Roman" pitchFamily="18" charset="0"/>
              </a:rPr>
              <a:t>The internal hidden details of the object are shown in orthographic views by dashed lines. </a:t>
            </a:r>
          </a:p>
          <a:p>
            <a:pPr algn="just" fontAlgn="auto">
              <a:lnSpc>
                <a:spcPct val="150000"/>
              </a:lnSpc>
              <a:spcBef>
                <a:spcPct val="50000"/>
              </a:spcBef>
              <a:spcAft>
                <a:spcPts val="0"/>
              </a:spcAft>
              <a:buFont typeface="Arial" pitchFamily="34" charset="0"/>
              <a:buChar char="•"/>
              <a:defRPr/>
            </a:pPr>
            <a:r>
              <a:rPr lang="en-US" dirty="0" smtClean="0">
                <a:latin typeface="Times New Roman" pitchFamily="18" charset="0"/>
                <a:cs typeface="Times New Roman" pitchFamily="18" charset="0"/>
              </a:rPr>
              <a:t>The intensity of dashed lines in orthographic views depends on the complexity of internal structure of the object. </a:t>
            </a:r>
          </a:p>
          <a:p>
            <a:pPr algn="just" fontAlgn="auto">
              <a:lnSpc>
                <a:spcPct val="150000"/>
              </a:lnSpc>
              <a:spcBef>
                <a:spcPct val="50000"/>
              </a:spcBef>
              <a:spcAft>
                <a:spcPts val="0"/>
              </a:spcAft>
              <a:buFont typeface="Arial" pitchFamily="34" charset="0"/>
              <a:buChar char="•"/>
              <a:defRPr/>
            </a:pPr>
            <a:r>
              <a:rPr lang="en-US" dirty="0" smtClean="0">
                <a:latin typeface="Times New Roman" pitchFamily="18" charset="0"/>
                <a:cs typeface="Times New Roman" pitchFamily="18" charset="0"/>
              </a:rPr>
              <a:t>If there are many hidden lines, it is difficult to visualize the shape of the object</a:t>
            </a:r>
          </a:p>
          <a:p>
            <a:pPr lvl="1" algn="just" fontAlgn="auto">
              <a:lnSpc>
                <a:spcPct val="150000"/>
              </a:lnSpc>
              <a:spcBef>
                <a:spcPct val="50000"/>
              </a:spcBef>
              <a:spcAft>
                <a:spcPts val="0"/>
              </a:spcAft>
              <a:buFont typeface="Arial" pitchFamily="34" charset="0"/>
              <a:buChar char="–"/>
              <a:defRPr/>
            </a:pPr>
            <a:r>
              <a:rPr lang="en-US" b="1" dirty="0" smtClean="0">
                <a:latin typeface="Times New Roman" pitchFamily="18" charset="0"/>
                <a:cs typeface="Times New Roman" pitchFamily="18" charset="0"/>
              </a:rPr>
              <a:t>unnecessarily complicated and confusing.</a:t>
            </a:r>
          </a:p>
          <a:p>
            <a:pPr algn="just" fontAlgn="auto">
              <a:lnSpc>
                <a:spcPct val="150000"/>
              </a:lnSpc>
              <a:spcBef>
                <a:spcPct val="50000"/>
              </a:spcBef>
              <a:spcAft>
                <a:spcPts val="0"/>
              </a:spcAft>
              <a:buFont typeface="Arial" pitchFamily="34" charset="0"/>
              <a:buChar char="•"/>
              <a:defRPr/>
            </a:pPr>
            <a:r>
              <a:rPr lang="en-US" dirty="0" smtClean="0">
                <a:latin typeface="Times New Roman" pitchFamily="18" charset="0"/>
                <a:cs typeface="Times New Roman" pitchFamily="18" charset="0"/>
              </a:rPr>
              <a:t>Therefore, the general practice is to draw sectional views for complex objects in addition to or instead of simple orthographic views. </a:t>
            </a:r>
          </a:p>
          <a:p>
            <a:pPr algn="just" fontAlgn="auto">
              <a:lnSpc>
                <a:spcPct val="150000"/>
              </a:lnSpc>
              <a:spcBef>
                <a:spcPct val="50000"/>
              </a:spcBef>
              <a:spcAft>
                <a:spcPts val="0"/>
              </a:spcAft>
              <a:buFont typeface="Arial" pitchFamily="34" charset="0"/>
              <a:buChar char="•"/>
              <a:defRPr/>
            </a:pPr>
            <a:r>
              <a:rPr lang="en-US" dirty="0" smtClean="0">
                <a:latin typeface="Times New Roman" pitchFamily="18" charset="0"/>
                <a:cs typeface="Times New Roman" pitchFamily="18" charset="0"/>
              </a:rPr>
              <a:t>A sectional view, as the name suggests, is obtained by taking the section of the object along a particular plane. An imaginary cutting plane is used to obtain the section of the object.</a:t>
            </a:r>
          </a:p>
        </p:txBody>
      </p:sp>
      <p:sp>
        <p:nvSpPr>
          <p:cNvPr id="16385" name="Title 1"/>
          <p:cNvSpPr>
            <a:spLocks noGrp="1"/>
          </p:cNvSpPr>
          <p:nvPr>
            <p:ph type="title"/>
          </p:nvPr>
        </p:nvSpPr>
        <p:spPr bwMode="auto"/>
        <p:txBody>
          <a:bodyPr wrap="square" numCol="1" anchorCtr="0" compatLnSpc="1">
            <a:prstTxWarp prst="textNoShape">
              <a:avLst/>
            </a:prstTxWarp>
          </a:bodyPr>
          <a:lstStyle/>
          <a:p>
            <a:r>
              <a:rPr lang="en-US" dirty="0" smtClean="0">
                <a:latin typeface="Times New Roman" pitchFamily="18" charset="0"/>
                <a:cs typeface="Times New Roman" pitchFamily="18" charset="0"/>
              </a:rPr>
              <a:t>Sectional Views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par>
                          <p:cTn id="13" fill="hold">
                            <p:stCondLst>
                              <p:cond delay="500"/>
                            </p:stCondLst>
                            <p:childTnLst>
                              <p:par>
                                <p:cTn id="14" presetID="3" presetClass="entr" presetSubtype="10" fill="hold"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linds(horizontal)">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Whenever a section plane cuts a solid, it intersects (and or coincides with) the edges of the solids. </a:t>
            </a:r>
          </a:p>
          <a:p>
            <a:r>
              <a:rPr lang="en-US" dirty="0" smtClean="0">
                <a:latin typeface="Times New Roman" pitchFamily="18" charset="0"/>
                <a:cs typeface="Times New Roman" pitchFamily="18" charset="0"/>
              </a:rPr>
              <a:t>The point at which the section plane intersects an edge of the solid is called the </a:t>
            </a:r>
            <a:r>
              <a:rPr lang="en-US" i="1" dirty="0" smtClean="0">
                <a:latin typeface="Times New Roman" pitchFamily="18" charset="0"/>
                <a:cs typeface="Times New Roman" pitchFamily="18" charset="0"/>
              </a:rPr>
              <a:t>point of intersection </a:t>
            </a:r>
            <a:r>
              <a:rPr lang="en-US" dirty="0" smtClean="0">
                <a:latin typeface="Times New Roman" pitchFamily="18" charset="0"/>
                <a:cs typeface="Times New Roman" pitchFamily="18" charset="0"/>
              </a:rPr>
              <a:t>(POI). </a:t>
            </a:r>
          </a:p>
          <a:p>
            <a:r>
              <a:rPr lang="en-US" dirty="0" smtClean="0">
                <a:latin typeface="Times New Roman" pitchFamily="18" charset="0"/>
                <a:cs typeface="Times New Roman" pitchFamily="18" charset="0"/>
              </a:rPr>
              <a:t>In case of the solids having a curved surface, viz., cylinder, cone and sphere, POIs are located between the cutting plane and the lateral lines.</a:t>
            </a:r>
          </a:p>
        </p:txBody>
      </p:sp>
      <p:sp>
        <p:nvSpPr>
          <p:cNvPr id="17409" name="Title 1"/>
          <p:cNvSpPr>
            <a:spLocks noGrp="1"/>
          </p:cNvSpPr>
          <p:nvPr>
            <p:ph type="title"/>
          </p:nvPr>
        </p:nvSpPr>
        <p:spPr bwMode="auto"/>
        <p:txBody>
          <a:bodyPr wrap="square" numCol="1" anchorCtr="0" compatLnSpc="1">
            <a:prstTxWarp prst="textNoShape">
              <a:avLst/>
            </a:prstTxWarp>
          </a:bodyPr>
          <a:lstStyle/>
          <a:p>
            <a:r>
              <a:rPr lang="en-US" dirty="0" smtClean="0">
                <a:latin typeface="Times New Roman" pitchFamily="18" charset="0"/>
                <a:cs typeface="Times New Roman" pitchFamily="18" charset="0"/>
              </a:rPr>
              <a:t>Theory of Sectioning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24400"/>
          </a:xfrm>
        </p:spPr>
        <p:txBody>
          <a:bodyPr rtlCol="0">
            <a:normAutofit fontScale="62500" lnSpcReduction="20000"/>
          </a:bodyPr>
          <a:lstStyle/>
          <a:p>
            <a:pPr algn="just" fontAlgn="auto">
              <a:lnSpc>
                <a:spcPct val="150000"/>
              </a:lnSpc>
              <a:spcBef>
                <a:spcPct val="50000"/>
              </a:spcBef>
              <a:spcAft>
                <a:spcPts val="0"/>
              </a:spcAft>
              <a:buFont typeface="Arial" pitchFamily="34" charset="0"/>
              <a:buChar char="•"/>
              <a:defRPr/>
            </a:pPr>
            <a:r>
              <a:rPr lang="en-US" dirty="0" smtClean="0"/>
              <a:t>A section will show its </a:t>
            </a:r>
            <a:r>
              <a:rPr lang="en-US" i="1" dirty="0" smtClean="0"/>
              <a:t>true shape </a:t>
            </a:r>
            <a:r>
              <a:rPr lang="en-US" dirty="0" smtClean="0"/>
              <a:t>when viewed in normal direction. </a:t>
            </a:r>
          </a:p>
          <a:p>
            <a:pPr algn="just" fontAlgn="auto">
              <a:lnSpc>
                <a:spcPct val="150000"/>
              </a:lnSpc>
              <a:spcBef>
                <a:spcPct val="50000"/>
              </a:spcBef>
              <a:spcAft>
                <a:spcPts val="0"/>
              </a:spcAft>
              <a:buFont typeface="Arial" pitchFamily="34" charset="0"/>
              <a:buChar char="•"/>
              <a:defRPr/>
            </a:pPr>
            <a:r>
              <a:rPr lang="en-US" dirty="0" smtClean="0"/>
              <a:t>To find the true shape of a section, it must be projected on a plane parallel to the section plane.</a:t>
            </a:r>
          </a:p>
          <a:p>
            <a:pPr algn="just" fontAlgn="auto">
              <a:lnSpc>
                <a:spcPct val="150000"/>
              </a:lnSpc>
              <a:spcBef>
                <a:spcPct val="50000"/>
              </a:spcBef>
              <a:spcAft>
                <a:spcPts val="0"/>
              </a:spcAft>
              <a:buFont typeface="Arial" pitchFamily="34" charset="0"/>
              <a:buChar char="•"/>
              <a:defRPr/>
            </a:pPr>
            <a:r>
              <a:rPr lang="en-US" dirty="0" smtClean="0"/>
              <a:t>For </a:t>
            </a:r>
            <a:r>
              <a:rPr lang="en-US" dirty="0" err="1" smtClean="0"/>
              <a:t>polyhedra</a:t>
            </a:r>
            <a:r>
              <a:rPr lang="en-US" dirty="0" smtClean="0"/>
              <a:t>, the true shape of the section depends on the number of POIs. The shape of the section will be a polygon of the sides equal to the number of POIs. </a:t>
            </a:r>
          </a:p>
          <a:p>
            <a:pPr algn="just" fontAlgn="auto">
              <a:lnSpc>
                <a:spcPct val="150000"/>
              </a:lnSpc>
              <a:spcBef>
                <a:spcPct val="50000"/>
              </a:spcBef>
              <a:spcAft>
                <a:spcPts val="0"/>
              </a:spcAft>
              <a:buFont typeface="Arial" pitchFamily="34" charset="0"/>
              <a:buChar char="•"/>
              <a:defRPr/>
            </a:pPr>
            <a:r>
              <a:rPr lang="en-US" dirty="0" smtClean="0"/>
              <a:t>The true shape of the section of a sphere is always a circle. </a:t>
            </a:r>
          </a:p>
          <a:p>
            <a:pPr algn="just" fontAlgn="auto">
              <a:lnSpc>
                <a:spcPct val="150000"/>
              </a:lnSpc>
              <a:spcBef>
                <a:spcPct val="50000"/>
              </a:spcBef>
              <a:spcAft>
                <a:spcPts val="0"/>
              </a:spcAft>
              <a:buFont typeface="Arial" pitchFamily="34" charset="0"/>
              <a:buChar char="•"/>
              <a:defRPr/>
            </a:pPr>
            <a:r>
              <a:rPr lang="en-US" dirty="0" smtClean="0"/>
              <a:t>The sections of prisms and pyramids are straight line segmented curves. </a:t>
            </a:r>
          </a:p>
          <a:p>
            <a:pPr algn="just" fontAlgn="auto">
              <a:lnSpc>
                <a:spcPct val="150000"/>
              </a:lnSpc>
              <a:spcBef>
                <a:spcPct val="50000"/>
              </a:spcBef>
              <a:spcAft>
                <a:spcPts val="0"/>
              </a:spcAft>
              <a:buFont typeface="Arial" pitchFamily="34" charset="0"/>
              <a:buChar char="•"/>
              <a:defRPr/>
            </a:pPr>
            <a:r>
              <a:rPr lang="en-US" dirty="0" smtClean="0"/>
              <a:t>The sections of cylinders and cones will mostly have smooth curves.</a:t>
            </a:r>
          </a:p>
        </p:txBody>
      </p:sp>
      <p:sp>
        <p:nvSpPr>
          <p:cNvPr id="18433" name="Title 1"/>
          <p:cNvSpPr>
            <a:spLocks noGrp="1"/>
          </p:cNvSpPr>
          <p:nvPr>
            <p:ph type="title"/>
          </p:nvPr>
        </p:nvSpPr>
        <p:spPr bwMode="auto"/>
        <p:txBody>
          <a:bodyPr wrap="square" numCol="1" anchorCtr="0" compatLnSpc="1">
            <a:prstTxWarp prst="textNoShape">
              <a:avLst/>
            </a:prstTxWarp>
          </a:bodyPr>
          <a:lstStyle/>
          <a:p>
            <a:r>
              <a:rPr lang="en-US" dirty="0" smtClean="0">
                <a:latin typeface="Times New Roman" pitchFamily="18" charset="0"/>
                <a:cs typeface="Times New Roman" pitchFamily="18" charset="0"/>
              </a:rPr>
              <a:t>True Shape of Sections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bwMode="auto"/>
        <p:txBody>
          <a:bodyPr wrap="square" numCol="1" anchorCtr="0" compatLnSpc="1">
            <a:prstTxWarp prst="textNoShape">
              <a:avLst/>
            </a:prstTxWarp>
          </a:bodyPr>
          <a:lstStyle/>
          <a:p>
            <a:r>
              <a:rPr lang="en-US" sz="2800" dirty="0" smtClean="0"/>
              <a:t>Types of Cutting Planes and Their Representation</a:t>
            </a:r>
          </a:p>
        </p:txBody>
      </p:sp>
      <p:sp>
        <p:nvSpPr>
          <p:cNvPr id="6" name="Rectangle 5"/>
          <p:cNvSpPr>
            <a:spLocks noChangeArrowheads="1"/>
          </p:cNvSpPr>
          <p:nvPr/>
        </p:nvSpPr>
        <p:spPr bwMode="auto">
          <a:xfrm>
            <a:off x="914400" y="1371600"/>
            <a:ext cx="7848600" cy="1892826"/>
          </a:xfrm>
          <a:prstGeom prst="rect">
            <a:avLst/>
          </a:prstGeom>
          <a:noFill/>
          <a:ln w="9525">
            <a:noFill/>
            <a:miter lim="800000"/>
            <a:headEnd/>
            <a:tailEnd/>
          </a:ln>
        </p:spPr>
        <p:txBody>
          <a:bodyPr wrap="square">
            <a:spAutoFit/>
          </a:bodyPr>
          <a:lstStyle/>
          <a:p>
            <a:pPr marL="171450" indent="-171450" algn="just">
              <a:spcBef>
                <a:spcPct val="50000"/>
              </a:spcBef>
              <a:buFont typeface="Arial" charset="0"/>
              <a:buChar char="•"/>
            </a:pPr>
            <a:r>
              <a:rPr lang="en-US" b="1" dirty="0">
                <a:latin typeface="Garamond" pitchFamily="18" charset="0"/>
              </a:rPr>
              <a:t>A cutting plane is represented by a cutting plane line</a:t>
            </a:r>
          </a:p>
          <a:p>
            <a:pPr marL="171450" indent="-171450" algn="just">
              <a:spcBef>
                <a:spcPct val="50000"/>
              </a:spcBef>
              <a:buFont typeface="Arial" charset="0"/>
              <a:buChar char="•"/>
            </a:pPr>
            <a:r>
              <a:rPr lang="en-US" b="1" dirty="0">
                <a:latin typeface="Garamond" pitchFamily="18" charset="0"/>
              </a:rPr>
              <a:t>The cutting plane line indicates the line view of the cutting plane. </a:t>
            </a:r>
          </a:p>
          <a:p>
            <a:pPr marL="171450" indent="-171450" algn="just">
              <a:spcBef>
                <a:spcPct val="50000"/>
              </a:spcBef>
              <a:buFont typeface="Arial" charset="0"/>
              <a:buChar char="•"/>
            </a:pPr>
            <a:r>
              <a:rPr lang="en-US" b="1" dirty="0">
                <a:latin typeface="Garamond" pitchFamily="18" charset="0"/>
              </a:rPr>
              <a:t>The two ends of the cutting plane line are made slightly thicker and provided with arrows. </a:t>
            </a:r>
          </a:p>
          <a:p>
            <a:pPr marL="171450" indent="-171450" algn="just">
              <a:spcBef>
                <a:spcPct val="50000"/>
              </a:spcBef>
              <a:buFont typeface="Arial" charset="0"/>
              <a:buChar char="•"/>
            </a:pPr>
            <a:r>
              <a:rPr lang="en-US" b="1" dirty="0">
                <a:latin typeface="Garamond" pitchFamily="18" charset="0"/>
              </a:rPr>
              <a:t>The direction of the arrow indicates the direction of viewing of the object. </a:t>
            </a:r>
          </a:p>
        </p:txBody>
      </p:sp>
      <p:sp>
        <p:nvSpPr>
          <p:cNvPr id="7" name="Rectangle 6"/>
          <p:cNvSpPr>
            <a:spLocks noChangeArrowheads="1"/>
          </p:cNvSpPr>
          <p:nvPr/>
        </p:nvSpPr>
        <p:spPr bwMode="auto">
          <a:xfrm>
            <a:off x="990600" y="3352800"/>
            <a:ext cx="6934200" cy="3139321"/>
          </a:xfrm>
          <a:prstGeom prst="rect">
            <a:avLst/>
          </a:prstGeom>
          <a:noFill/>
          <a:ln w="9525">
            <a:noFill/>
            <a:miter lim="800000"/>
            <a:headEnd/>
            <a:tailEnd/>
          </a:ln>
        </p:spPr>
        <p:txBody>
          <a:bodyPr wrap="square">
            <a:spAutoFit/>
          </a:bodyPr>
          <a:lstStyle/>
          <a:p>
            <a:pPr marL="171450" indent="-171450">
              <a:spcBef>
                <a:spcPct val="50000"/>
              </a:spcBef>
              <a:buFont typeface="Arial" charset="0"/>
              <a:buChar char="•"/>
            </a:pPr>
            <a:r>
              <a:rPr lang="en-US" b="1" dirty="0">
                <a:latin typeface="Garamond" pitchFamily="18" charset="0"/>
              </a:rPr>
              <a:t>In the first-angle method of projection, the direction of the arrows is toward the POP, i.e., toward </a:t>
            </a:r>
            <a:r>
              <a:rPr lang="en-US" b="1" i="1" dirty="0">
                <a:latin typeface="Garamond" pitchFamily="18" charset="0"/>
              </a:rPr>
              <a:t>XY </a:t>
            </a:r>
            <a:r>
              <a:rPr lang="en-US" b="1" dirty="0">
                <a:latin typeface="Garamond" pitchFamily="18" charset="0"/>
              </a:rPr>
              <a:t>(or </a:t>
            </a:r>
            <a:r>
              <a:rPr lang="en-US" b="1" i="1" dirty="0">
                <a:latin typeface="Garamond" pitchFamily="18" charset="0"/>
              </a:rPr>
              <a:t>X</a:t>
            </a:r>
            <a:r>
              <a:rPr lang="en-US" b="1" dirty="0">
                <a:latin typeface="Garamond" pitchFamily="18" charset="0"/>
              </a:rPr>
              <a:t>1</a:t>
            </a:r>
            <a:r>
              <a:rPr lang="en-US" b="1" i="1" dirty="0">
                <a:latin typeface="Garamond" pitchFamily="18" charset="0"/>
              </a:rPr>
              <a:t>Y</a:t>
            </a:r>
            <a:r>
              <a:rPr lang="en-US" b="1" dirty="0">
                <a:latin typeface="Garamond" pitchFamily="18" charset="0"/>
              </a:rPr>
              <a:t>1).  </a:t>
            </a:r>
          </a:p>
          <a:p>
            <a:pPr marL="171450" indent="-171450">
              <a:spcBef>
                <a:spcPct val="50000"/>
              </a:spcBef>
              <a:buFont typeface="Arial" charset="0"/>
              <a:buChar char="•"/>
            </a:pPr>
            <a:r>
              <a:rPr lang="en-US" b="1" dirty="0" smtClean="0">
                <a:latin typeface="Garamond" pitchFamily="18" charset="0"/>
              </a:rPr>
              <a:t>Types of section planes</a:t>
            </a:r>
          </a:p>
          <a:p>
            <a:pPr marL="628650" lvl="1" indent="-171450">
              <a:spcBef>
                <a:spcPct val="50000"/>
              </a:spcBef>
              <a:buFont typeface="Arial" charset="0"/>
              <a:buChar char="•"/>
            </a:pPr>
            <a:r>
              <a:rPr lang="en-US" b="1" dirty="0" smtClean="0">
                <a:latin typeface="Garamond" pitchFamily="18" charset="0"/>
              </a:rPr>
              <a:t>Vertical Section plane</a:t>
            </a:r>
          </a:p>
          <a:p>
            <a:pPr marL="628650" lvl="1" indent="-171450">
              <a:spcBef>
                <a:spcPct val="50000"/>
              </a:spcBef>
              <a:buFont typeface="Arial" charset="0"/>
              <a:buChar char="•"/>
            </a:pPr>
            <a:r>
              <a:rPr lang="en-US" b="1" dirty="0" smtClean="0">
                <a:latin typeface="Garamond" pitchFamily="18" charset="0"/>
              </a:rPr>
              <a:t>Horizontal Section Plane</a:t>
            </a:r>
          </a:p>
          <a:p>
            <a:pPr marL="628650" lvl="1" indent="-171450">
              <a:spcBef>
                <a:spcPct val="50000"/>
              </a:spcBef>
              <a:buFont typeface="Arial" charset="0"/>
              <a:buChar char="•"/>
            </a:pPr>
            <a:r>
              <a:rPr lang="en-US" b="1" dirty="0" smtClean="0">
                <a:latin typeface="Garamond" pitchFamily="18" charset="0"/>
              </a:rPr>
              <a:t>Profile Section plane</a:t>
            </a:r>
          </a:p>
          <a:p>
            <a:pPr marL="628650" lvl="1" indent="-171450">
              <a:spcBef>
                <a:spcPct val="50000"/>
              </a:spcBef>
              <a:buFont typeface="Arial" charset="0"/>
              <a:buChar char="•"/>
            </a:pPr>
            <a:r>
              <a:rPr lang="en-US" b="1" dirty="0" smtClean="0">
                <a:latin typeface="Garamond" pitchFamily="18" charset="0"/>
              </a:rPr>
              <a:t>Auxiliary Section plane</a:t>
            </a:r>
          </a:p>
          <a:p>
            <a:pPr marL="628650" lvl="1" indent="-171450">
              <a:spcBef>
                <a:spcPct val="50000"/>
              </a:spcBef>
              <a:buFont typeface="Arial" charset="0"/>
              <a:buChar char="•"/>
            </a:pPr>
            <a:r>
              <a:rPr lang="en-US" b="1" dirty="0" smtClean="0">
                <a:latin typeface="Garamond" pitchFamily="18" charset="0"/>
              </a:rPr>
              <a:t>Oblique Section plane</a:t>
            </a:r>
            <a:endParaRPr lang="en-US" b="1" dirty="0">
              <a:latin typeface="Garamond"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blinds(horizontal)">
                                      <p:cBhvr>
                                        <p:cTn id="7" dur="500"/>
                                        <p:tgtEl>
                                          <p:spTgt spid="6">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6">
                                            <p:txEl>
                                              <p:pRg st="3" end="3"/>
                                            </p:txEl>
                                          </p:spTgt>
                                        </p:tgtEl>
                                        <p:attrNameLst>
                                          <p:attrName>style.visibility</p:attrName>
                                        </p:attrNameLst>
                                      </p:cBhvr>
                                      <p:to>
                                        <p:strVal val="visible"/>
                                      </p:to>
                                    </p:set>
                                    <p:animEffect transition="in" filter="blinds(horizontal)">
                                      <p:cBhvr>
                                        <p:cTn id="10" dur="500"/>
                                        <p:tgtEl>
                                          <p:spTgt spid="6">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blinds(horizontal)">
                                      <p:cBhvr>
                                        <p:cTn id="15" dur="500"/>
                                        <p:tgtEl>
                                          <p:spTgt spid="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7">
                                            <p:txEl>
                                              <p:pRg st="1" end="1"/>
                                            </p:txEl>
                                          </p:spTgt>
                                        </p:tgtEl>
                                        <p:attrNameLst>
                                          <p:attrName>style.visibility</p:attrName>
                                        </p:attrNameLst>
                                      </p:cBhvr>
                                      <p:to>
                                        <p:strVal val="visible"/>
                                      </p:to>
                                    </p:set>
                                    <p:animEffect transition="in" filter="blinds(horizontal)">
                                      <p:cBhvr>
                                        <p:cTn id="20" dur="500"/>
                                        <p:tgtEl>
                                          <p:spTgt spid="7">
                                            <p:txEl>
                                              <p:pRg st="1" end="1"/>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blinds(horizontal)">
                                      <p:cBhvr>
                                        <p:cTn id="23" dur="5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blinds(horizontal)">
                                      <p:cBhvr>
                                        <p:cTn id="28" dur="500"/>
                                        <p:tgtEl>
                                          <p:spTgt spid="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7">
                                            <p:txEl>
                                              <p:pRg st="4" end="4"/>
                                            </p:txEl>
                                          </p:spTgt>
                                        </p:tgtEl>
                                        <p:attrNameLst>
                                          <p:attrName>style.visibility</p:attrName>
                                        </p:attrNameLst>
                                      </p:cBhvr>
                                      <p:to>
                                        <p:strVal val="visible"/>
                                      </p:to>
                                    </p:set>
                                    <p:animEffect transition="in" filter="blinds(horizontal)">
                                      <p:cBhvr>
                                        <p:cTn id="33" dur="500"/>
                                        <p:tgtEl>
                                          <p:spTgt spid="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7">
                                            <p:txEl>
                                              <p:pRg st="5" end="5"/>
                                            </p:txEl>
                                          </p:spTgt>
                                        </p:tgtEl>
                                        <p:attrNameLst>
                                          <p:attrName>style.visibility</p:attrName>
                                        </p:attrNameLst>
                                      </p:cBhvr>
                                      <p:to>
                                        <p:strVal val="visible"/>
                                      </p:to>
                                    </p:set>
                                    <p:animEffect transition="in" filter="blinds(horizontal)">
                                      <p:cBhvr>
                                        <p:cTn id="38" dur="500"/>
                                        <p:tgtEl>
                                          <p:spTgt spid="7">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Effect transition="in" filter="blinds(horizontal)">
                                      <p:cBhvr>
                                        <p:cTn id="43"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Box 6"/>
          <p:cNvSpPr txBox="1">
            <a:spLocks noChangeArrowheads="1"/>
          </p:cNvSpPr>
          <p:nvPr/>
        </p:nvSpPr>
        <p:spPr bwMode="auto">
          <a:xfrm>
            <a:off x="228600" y="457200"/>
            <a:ext cx="8610600" cy="446088"/>
          </a:xfrm>
          <a:prstGeom prst="rect">
            <a:avLst/>
          </a:prstGeom>
          <a:noFill/>
          <a:ln w="9525">
            <a:noFill/>
            <a:miter lim="800000"/>
            <a:headEnd/>
            <a:tailEnd/>
          </a:ln>
        </p:spPr>
        <p:txBody>
          <a:bodyPr>
            <a:spAutoFit/>
          </a:bodyPr>
          <a:lstStyle/>
          <a:p>
            <a:pPr algn="ctr"/>
            <a:r>
              <a:rPr lang="en-US" sz="2300" b="1" dirty="0">
                <a:latin typeface="Times New Roman" pitchFamily="18" charset="0"/>
                <a:cs typeface="Times New Roman" pitchFamily="18" charset="0"/>
              </a:rPr>
              <a:t>CROSS SECTION OF SOLIDS</a:t>
            </a:r>
          </a:p>
        </p:txBody>
      </p:sp>
      <p:pic>
        <p:nvPicPr>
          <p:cNvPr id="6148" name="Picture 2"/>
          <p:cNvPicPr>
            <a:picLocks noChangeAspect="1" noChangeArrowheads="1"/>
          </p:cNvPicPr>
          <p:nvPr/>
        </p:nvPicPr>
        <p:blipFill>
          <a:blip r:embed="rId2"/>
          <a:srcRect/>
          <a:stretch>
            <a:fillRect/>
          </a:stretch>
        </p:blipFill>
        <p:spPr bwMode="auto">
          <a:xfrm>
            <a:off x="762000" y="1533525"/>
            <a:ext cx="7472363" cy="3419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2057400"/>
          </a:xfrm>
        </p:spPr>
        <p:txBody>
          <a:bodyPr rtlCol="0">
            <a:normAutofit fontScale="55000" lnSpcReduction="20000"/>
          </a:bodyPr>
          <a:lstStyle/>
          <a:p>
            <a:pPr algn="just" fontAlgn="auto">
              <a:lnSpc>
                <a:spcPct val="150000"/>
              </a:lnSpc>
              <a:spcBef>
                <a:spcPct val="50000"/>
              </a:spcBef>
              <a:spcAft>
                <a:spcPts val="0"/>
              </a:spcAft>
              <a:buFont typeface="Arial" pitchFamily="34" charset="0"/>
              <a:buChar char="•"/>
              <a:defRPr/>
            </a:pPr>
            <a:r>
              <a:rPr lang="en-US" dirty="0" smtClean="0">
                <a:latin typeface="Times New Roman" pitchFamily="18" charset="0"/>
                <a:cs typeface="Times New Roman" pitchFamily="18" charset="0"/>
              </a:rPr>
              <a:t>The surface created by cutting the object by a section plane is called as </a:t>
            </a:r>
            <a:r>
              <a:rPr lang="en-US" i="1" dirty="0" smtClean="0">
                <a:latin typeface="Times New Roman" pitchFamily="18" charset="0"/>
                <a:cs typeface="Times New Roman" pitchFamily="18" charset="0"/>
              </a:rPr>
              <a:t>section</a:t>
            </a:r>
            <a:r>
              <a:rPr lang="en-US" dirty="0" smtClean="0">
                <a:latin typeface="Times New Roman" pitchFamily="18" charset="0"/>
                <a:cs typeface="Times New Roman" pitchFamily="18" charset="0"/>
              </a:rPr>
              <a:t>. </a:t>
            </a:r>
          </a:p>
          <a:p>
            <a:pPr algn="just" fontAlgn="auto">
              <a:lnSpc>
                <a:spcPct val="150000"/>
              </a:lnSpc>
              <a:spcBef>
                <a:spcPct val="50000"/>
              </a:spcBef>
              <a:spcAft>
                <a:spcPts val="0"/>
              </a:spcAft>
              <a:buFont typeface="Arial" pitchFamily="34" charset="0"/>
              <a:buChar char="•"/>
              <a:defRPr/>
            </a:pPr>
            <a:r>
              <a:rPr lang="en-US" dirty="0" smtClean="0">
                <a:latin typeface="Times New Roman" pitchFamily="18" charset="0"/>
                <a:cs typeface="Times New Roman" pitchFamily="18" charset="0"/>
              </a:rPr>
              <a:t>The section is indicated by drawing the hatching lines (section lines) within the sectioned area. </a:t>
            </a:r>
          </a:p>
          <a:p>
            <a:pPr algn="just" fontAlgn="auto">
              <a:lnSpc>
                <a:spcPct val="150000"/>
              </a:lnSpc>
              <a:spcBef>
                <a:spcPct val="50000"/>
              </a:spcBef>
              <a:spcAft>
                <a:spcPts val="0"/>
              </a:spcAft>
              <a:buFont typeface="Arial" pitchFamily="34" charset="0"/>
              <a:buChar char="•"/>
              <a:defRPr/>
            </a:pPr>
            <a:r>
              <a:rPr lang="en-US" dirty="0" smtClean="0">
                <a:latin typeface="Times New Roman" pitchFamily="18" charset="0"/>
                <a:cs typeface="Times New Roman" pitchFamily="18" charset="0"/>
              </a:rPr>
              <a:t>The hatching lines are drawn at 45° to the principal outlines or the lines of symmetry of the section</a:t>
            </a:r>
          </a:p>
          <a:p>
            <a:pPr algn="just" fontAlgn="auto">
              <a:lnSpc>
                <a:spcPct val="150000"/>
              </a:lnSpc>
              <a:spcBef>
                <a:spcPct val="50000"/>
              </a:spcBef>
              <a:spcAft>
                <a:spcPts val="0"/>
              </a:spcAft>
              <a:buFont typeface="Arial" pitchFamily="34" charset="0"/>
              <a:buChar char="•"/>
              <a:defRPr/>
            </a:pPr>
            <a:r>
              <a:rPr lang="en-US" dirty="0" smtClean="0">
                <a:latin typeface="Times New Roman" pitchFamily="18" charset="0"/>
                <a:cs typeface="Times New Roman" pitchFamily="18" charset="0"/>
              </a:rPr>
              <a:t>The spacing between hatching lines should be uniform and in proportion to the size of the section. </a:t>
            </a:r>
          </a:p>
        </p:txBody>
      </p:sp>
      <p:sp>
        <p:nvSpPr>
          <p:cNvPr id="20481" name="Title 1"/>
          <p:cNvSpPr>
            <a:spLocks noGrp="1"/>
          </p:cNvSpPr>
          <p:nvPr>
            <p:ph type="title"/>
          </p:nvPr>
        </p:nvSpPr>
        <p:spPr bwMode="auto"/>
        <p:txBody>
          <a:bodyPr wrap="square" numCol="1" anchorCtr="0" compatLnSpc="1">
            <a:prstTxWarp prst="textNoShape">
              <a:avLst/>
            </a:prstTxWarp>
          </a:bodyPr>
          <a:lstStyle/>
          <a:p>
            <a:r>
              <a:rPr lang="en-US" dirty="0" smtClean="0">
                <a:latin typeface="Times New Roman" pitchFamily="18" charset="0"/>
                <a:cs typeface="Times New Roman" pitchFamily="18" charset="0"/>
              </a:rPr>
              <a:t>Hatching of the Sections</a:t>
            </a:r>
          </a:p>
        </p:txBody>
      </p:sp>
      <p:pic>
        <p:nvPicPr>
          <p:cNvPr id="20483" name="Picture 8"/>
          <p:cNvPicPr>
            <a:picLocks noChangeAspect="1" noChangeArrowheads="1"/>
          </p:cNvPicPr>
          <p:nvPr/>
        </p:nvPicPr>
        <p:blipFill>
          <a:blip r:embed="rId2"/>
          <a:srcRect b="18452"/>
          <a:stretch>
            <a:fillRect/>
          </a:stretch>
        </p:blipFill>
        <p:spPr bwMode="auto">
          <a:xfrm>
            <a:off x="1143000" y="3810000"/>
            <a:ext cx="7086600" cy="2743200"/>
          </a:xfrm>
          <a:prstGeom prst="rect">
            <a:avLst/>
          </a:prstGeom>
          <a:noFill/>
          <a:ln w="9525">
            <a:noFill/>
            <a:miter lim="800000"/>
            <a:headEnd/>
            <a:tailEnd/>
          </a:ln>
        </p:spPr>
      </p:pic>
      <p:grpSp>
        <p:nvGrpSpPr>
          <p:cNvPr id="2" name="Group 11"/>
          <p:cNvGrpSpPr>
            <a:grpSpLocks/>
          </p:cNvGrpSpPr>
          <p:nvPr/>
        </p:nvGrpSpPr>
        <p:grpSpPr bwMode="auto">
          <a:xfrm>
            <a:off x="304800" y="3581400"/>
            <a:ext cx="3494088" cy="1789113"/>
            <a:chOff x="304800" y="3581400"/>
            <a:chExt cx="3493956" cy="1789331"/>
          </a:xfrm>
        </p:grpSpPr>
        <p:sp>
          <p:nvSpPr>
            <p:cNvPr id="20485" name="TextBox 4"/>
            <p:cNvSpPr txBox="1">
              <a:spLocks noChangeArrowheads="1"/>
            </p:cNvSpPr>
            <p:nvPr/>
          </p:nvSpPr>
          <p:spPr bwMode="auto">
            <a:xfrm>
              <a:off x="304800" y="4724400"/>
              <a:ext cx="660014" cy="646331"/>
            </a:xfrm>
            <a:prstGeom prst="rect">
              <a:avLst/>
            </a:prstGeom>
            <a:noFill/>
            <a:ln w="9525">
              <a:noFill/>
              <a:miter lim="800000"/>
              <a:headEnd/>
              <a:tailEnd/>
            </a:ln>
          </p:spPr>
          <p:txBody>
            <a:bodyPr>
              <a:spAutoFit/>
            </a:bodyPr>
            <a:lstStyle/>
            <a:p>
              <a:r>
                <a:rPr lang="en-US">
                  <a:latin typeface="Calibri" pitchFamily="34" charset="0"/>
                </a:rPr>
                <a:t>H or</a:t>
              </a:r>
            </a:p>
            <a:p>
              <a:r>
                <a:rPr lang="en-US">
                  <a:latin typeface="Calibri" pitchFamily="34" charset="0"/>
                </a:rPr>
                <a:t>HB</a:t>
              </a:r>
            </a:p>
          </p:txBody>
        </p:sp>
        <p:sp>
          <p:nvSpPr>
            <p:cNvPr id="20486" name="TextBox 5"/>
            <p:cNvSpPr txBox="1">
              <a:spLocks noChangeArrowheads="1"/>
            </p:cNvSpPr>
            <p:nvPr/>
          </p:nvSpPr>
          <p:spPr bwMode="auto">
            <a:xfrm>
              <a:off x="3352800" y="3581400"/>
              <a:ext cx="445956" cy="369332"/>
            </a:xfrm>
            <a:prstGeom prst="rect">
              <a:avLst/>
            </a:prstGeom>
            <a:noFill/>
            <a:ln w="9525">
              <a:noFill/>
              <a:miter lim="800000"/>
              <a:headEnd/>
              <a:tailEnd/>
            </a:ln>
          </p:spPr>
          <p:txBody>
            <a:bodyPr wrap="none">
              <a:spAutoFit/>
            </a:bodyPr>
            <a:lstStyle/>
            <a:p>
              <a:r>
                <a:rPr lang="en-US">
                  <a:latin typeface="Calibri" pitchFamily="34" charset="0"/>
                </a:rPr>
                <a:t>2H</a:t>
              </a:r>
            </a:p>
          </p:txBody>
        </p:sp>
        <p:cxnSp>
          <p:nvCxnSpPr>
            <p:cNvPr id="8" name="Straight Arrow Connector 7"/>
            <p:cNvCxnSpPr/>
            <p:nvPr/>
          </p:nvCxnSpPr>
          <p:spPr>
            <a:xfrm flipV="1">
              <a:off x="914377" y="4800749"/>
              <a:ext cx="457183" cy="76209"/>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2514517" y="3962446"/>
              <a:ext cx="838168" cy="304837"/>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6" name="Picture 2"/>
          <p:cNvPicPr>
            <a:picLocks noChangeAspect="1" noChangeArrowheads="1"/>
          </p:cNvPicPr>
          <p:nvPr/>
        </p:nvPicPr>
        <p:blipFill>
          <a:blip r:embed="rId2"/>
          <a:srcRect/>
          <a:stretch>
            <a:fillRect/>
          </a:stretch>
        </p:blipFill>
        <p:spPr bwMode="auto">
          <a:xfrm>
            <a:off x="685800" y="762000"/>
            <a:ext cx="7772400" cy="4640263"/>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TotalTime>
  <Words>1084</Words>
  <Application>Microsoft Office PowerPoint</Application>
  <PresentationFormat>On-screen Show (4:3)</PresentationFormat>
  <Paragraphs>212</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SECTION OF SOLID</vt:lpstr>
      <vt:lpstr>   Related CO</vt:lpstr>
      <vt:lpstr>Sectional Views</vt:lpstr>
      <vt:lpstr>Theory of Sectioning</vt:lpstr>
      <vt:lpstr>True Shape of Sections</vt:lpstr>
      <vt:lpstr>Types of Cutting Planes and Their Representation</vt:lpstr>
      <vt:lpstr>Slide 7</vt:lpstr>
      <vt:lpstr>Hatching of the Sections</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OF SOLID</dc:title>
  <dc:creator>MECAD</dc:creator>
  <cp:lastModifiedBy>ADMIN</cp:lastModifiedBy>
  <cp:revision>9</cp:revision>
  <dcterms:created xsi:type="dcterms:W3CDTF">2006-08-16T00:00:00Z</dcterms:created>
  <dcterms:modified xsi:type="dcterms:W3CDTF">2017-05-30T13:36:44Z</dcterms:modified>
</cp:coreProperties>
</file>